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media/image1.png" ContentType="image/png"/>
  <Override PartName="/ppt/media/image2.jpeg" ContentType="image/jpeg"/>
  <Override PartName="/ppt/media/image8.png" ContentType="image/png"/>
  <Override PartName="/ppt/media/image3.png" ContentType="image/png"/>
  <Override PartName="/ppt/media/image4.jpeg" ContentType="image/jpeg"/>
  <Override PartName="/ppt/media/image5.png" ContentType="image/png"/>
  <Override PartName="/ppt/media/image6.png" ContentType="image/png"/>
  <Override PartName="/ppt/media/image7.png" ContentType="image/png"/>
  <Override PartName="/ppt/media/image9.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31.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5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58.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59.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presProps" Target="presProps.xml"/>
</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3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5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6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9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9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0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0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1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1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2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4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4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4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6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7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7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8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8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8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8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9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9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9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9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0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0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31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31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endParaRPr b="0" lang="en-IN" sz="1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jpeg"/><Relationship Id="rId3" Type="http://schemas.openxmlformats.org/officeDocument/2006/relationships/image" Target="../media/image3.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 Id="rId11" Type="http://schemas.openxmlformats.org/officeDocument/2006/relationships/slideLayout" Target="../slideLayouts/slideLayout67.xml"/><Relationship Id="rId12" Type="http://schemas.openxmlformats.org/officeDocument/2006/relationships/slideLayout" Target="../slideLayouts/slideLayout68.xml"/><Relationship Id="rId13" Type="http://schemas.openxmlformats.org/officeDocument/2006/relationships/slideLayout" Target="../slideLayouts/slideLayout69.xml"/><Relationship Id="rId14" Type="http://schemas.openxmlformats.org/officeDocument/2006/relationships/slideLayout" Target="../slideLayouts/slideLayout70.xml"/><Relationship Id="rId15" Type="http://schemas.openxmlformats.org/officeDocument/2006/relationships/slideLayout" Target="../slideLayouts/slideLayout71.xml"/><Relationship Id="rId16"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3640" cy="5134680"/>
          </a:xfrm>
          <a:prstGeom prst="rect">
            <a:avLst/>
          </a:prstGeom>
          <a:ln w="0">
            <a:noFill/>
          </a:ln>
        </p:spPr>
      </p:pic>
      <p:cxnSp>
        <p:nvCxnSpPr>
          <p:cNvPr id="1" name="Google Shape;8;p214"/>
          <p:cNvCxnSpPr/>
          <p:nvPr/>
        </p:nvCxnSpPr>
        <p:spPr>
          <a:xfrm>
            <a:off x="343800" y="3257280"/>
            <a:ext cx="527400" cy="360"/>
          </a:xfrm>
          <a:prstGeom prst="straightConnector1">
            <a:avLst/>
          </a:prstGeom>
          <a:ln w="28575">
            <a:solidFill>
              <a:srgbClr val="22366a"/>
            </a:solidFill>
            <a:round/>
          </a:ln>
        </p:spPr>
      </p:cxn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2400" spc="-1" strike="noStrike">
                <a:solidFill>
                  <a:srgbClr val="000000"/>
                </a:solidFill>
                <a:latin typeface="Arial"/>
              </a:rPr>
              <a:t>Click to edit the outline text format</a:t>
            </a:r>
            <a:endParaRPr b="0" lang="en-IN" sz="2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400" spc="-1" strike="noStrike">
                <a:solidFill>
                  <a:srgbClr val="000000"/>
                </a:solidFill>
                <a:latin typeface="Arial"/>
              </a:rPr>
              <a:t>Second Outline Level</a:t>
            </a:r>
            <a:endParaRPr b="0" lang="en-IN" sz="2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400" spc="-1" strike="noStrike">
                <a:solidFill>
                  <a:srgbClr val="000000"/>
                </a:solidFill>
                <a:latin typeface="Arial"/>
              </a:rPr>
              <a:t>Fourth Outline Level</a:t>
            </a:r>
            <a:endParaRPr b="0" lang="en-IN" sz="2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400" spc="-1" strike="noStrike">
                <a:solidFill>
                  <a:srgbClr val="000000"/>
                </a:solidFill>
                <a:latin typeface="Arial"/>
              </a:rPr>
              <a:t>Fifth Outline Level</a:t>
            </a:r>
            <a:endParaRPr b="0" lang="en-IN" sz="2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400" spc="-1" strike="noStrike">
                <a:solidFill>
                  <a:srgbClr val="000000"/>
                </a:solidFill>
                <a:latin typeface="Arial"/>
              </a:rPr>
              <a:t>Sixth Outline Level</a:t>
            </a:r>
            <a:endParaRPr b="0" lang="en-IN" sz="2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400" spc="-1" strike="noStrike">
                <a:solidFill>
                  <a:srgbClr val="000000"/>
                </a:solidFill>
                <a:latin typeface="Arial"/>
              </a:rPr>
              <a:t>Seventh Outline Level</a:t>
            </a:r>
            <a:endParaRPr b="0" lang="en-IN" sz="2400" spc="-1" strike="noStrike">
              <a:solidFill>
                <a:srgbClr val="000000"/>
              </a:solidFill>
              <a:latin typeface="Arial"/>
            </a:endParaRP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12" b="0"/>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3" name="Google Shape;14;p215"/>
          <p:cNvSpPr/>
          <p:nvPr/>
        </p:nvSpPr>
        <p:spPr>
          <a:xfrm>
            <a:off x="0" y="820080"/>
            <a:ext cx="144360" cy="323280"/>
          </a:xfrm>
          <a:prstGeom prst="rect">
            <a:avLst/>
          </a:prstGeom>
          <a:solidFill>
            <a:schemeClr val="lt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p>
            <a:pPr indent="0">
              <a:buNone/>
            </a:pPr>
            <a:r>
              <a:rPr b="0" lang="en-IN" sz="1700" spc="-1" strike="noStrike">
                <a:solidFill>
                  <a:srgbClr val="000000"/>
                </a:solidFill>
                <a:latin typeface="Arial"/>
              </a:rPr>
              <a:t>Click to edit the title text format</a:t>
            </a:r>
            <a:endParaRPr b="0" lang="en-IN" sz="1700" spc="-1" strike="noStrike">
              <a:solidFill>
                <a:srgbClr val="000000"/>
              </a:solidFill>
              <a:latin typeface="Arial"/>
            </a:endParaRPr>
          </a:p>
        </p:txBody>
      </p:sp>
      <p:sp>
        <p:nvSpPr>
          <p:cNvPr id="45" name="PlaceHolder 2"/>
          <p:cNvSpPr>
            <a:spLocks noGrp="1"/>
          </p:cNvSpPr>
          <p:nvPr>
            <p:ph type="body"/>
          </p:nvPr>
        </p:nvSpPr>
        <p:spPr>
          <a:xfrm>
            <a:off x="144720" y="1295640"/>
            <a:ext cx="4342680" cy="303624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2" name="Google Shape;18;p216" descr="Shape&#10;&#10;Description automatically generated with low confidence"/>
          <p:cNvPicPr/>
          <p:nvPr/>
        </p:nvPicPr>
        <p:blipFill>
          <a:blip r:embed="rId2"/>
          <a:stretch/>
        </p:blipFill>
        <p:spPr>
          <a:xfrm>
            <a:off x="0" y="0"/>
            <a:ext cx="9143640" cy="5147640"/>
          </a:xfrm>
          <a:prstGeom prst="rect">
            <a:avLst/>
          </a:prstGeom>
          <a:ln w="0">
            <a:noFill/>
          </a:ln>
        </p:spPr>
      </p:pic>
      <p:grpSp>
        <p:nvGrpSpPr>
          <p:cNvPr id="83" name="Google Shape;19;p216"/>
          <p:cNvGrpSpPr/>
          <p:nvPr/>
        </p:nvGrpSpPr>
        <p:grpSpPr>
          <a:xfrm>
            <a:off x="270360" y="226080"/>
            <a:ext cx="174960" cy="4075200"/>
            <a:chOff x="270360" y="226080"/>
            <a:chExt cx="174960" cy="4075200"/>
          </a:xfrm>
        </p:grpSpPr>
        <p:grpSp>
          <p:nvGrpSpPr>
            <p:cNvPr id="84" name="Google Shape;20;p216"/>
            <p:cNvGrpSpPr/>
            <p:nvPr/>
          </p:nvGrpSpPr>
          <p:grpSpPr>
            <a:xfrm>
              <a:off x="270360" y="2977200"/>
              <a:ext cx="174960" cy="1324080"/>
              <a:chOff x="270360" y="2977200"/>
              <a:chExt cx="174960" cy="1324080"/>
            </a:xfrm>
          </p:grpSpPr>
          <p:sp>
            <p:nvSpPr>
              <p:cNvPr id="85" name="Google Shape;21;p216"/>
              <p:cNvSpPr/>
              <p:nvPr/>
            </p:nvSpPr>
            <p:spPr>
              <a:xfrm>
                <a:off x="270360" y="2977200"/>
                <a:ext cx="174960" cy="373680"/>
              </a:xfrm>
              <a:prstGeom prst="rect">
                <a:avLst/>
              </a:prstGeom>
              <a:solidFill>
                <a:schemeClr val="lt2"/>
              </a:solidFill>
              <a:ln w="0">
                <a:noFill/>
              </a:ln>
            </p:spPr>
            <p:style>
              <a:lnRef idx="0"/>
              <a:fillRef idx="0"/>
              <a:effectRef idx="0"/>
              <a:fontRef idx="minor"/>
            </p:style>
            <p:txBody>
              <a:bodyPr anchor="ctr">
                <a:noAutofit/>
              </a:bodyPr>
              <a:p>
                <a:pPr algn="ctr">
                  <a:lnSpc>
                    <a:spcPct val="100000"/>
                  </a:lnSpc>
                  <a:tabLst>
                    <a:tab algn="l" pos="0"/>
                  </a:tabLst>
                </a:pPr>
                <a:endParaRPr b="0" lang="en-IN" sz="1400" spc="-1" strike="noStrike">
                  <a:solidFill>
                    <a:schemeClr val="lt1"/>
                  </a:solidFill>
                  <a:latin typeface="Arial"/>
                  <a:ea typeface="Arial"/>
                </a:endParaRPr>
              </a:p>
            </p:txBody>
          </p:sp>
          <p:cxnSp>
            <p:nvCxnSpPr>
              <p:cNvPr id="86" name="Google Shape;22;p216"/>
              <p:cNvCxnSpPr/>
              <p:nvPr/>
            </p:nvCxnSpPr>
            <p:spPr>
              <a:xfrm>
                <a:off x="357840" y="3188520"/>
                <a:ext cx="360" cy="1113120"/>
              </a:xfrm>
              <a:prstGeom prst="straightConnector1">
                <a:avLst/>
              </a:prstGeom>
              <a:ln w="12700">
                <a:solidFill>
                  <a:srgbClr val="c88c32"/>
                </a:solidFill>
                <a:round/>
              </a:ln>
            </p:spPr>
          </p:cxnSp>
        </p:grpSp>
        <p:grpSp>
          <p:nvGrpSpPr>
            <p:cNvPr id="87" name="Google Shape;23;p216"/>
            <p:cNvGrpSpPr/>
            <p:nvPr/>
          </p:nvGrpSpPr>
          <p:grpSpPr>
            <a:xfrm>
              <a:off x="270360" y="226080"/>
              <a:ext cx="174960" cy="2253240"/>
              <a:chOff x="270360" y="226080"/>
              <a:chExt cx="174960" cy="2253240"/>
            </a:xfrm>
          </p:grpSpPr>
          <p:cxnSp>
            <p:nvCxnSpPr>
              <p:cNvPr id="88" name="Google Shape;24;p216"/>
              <p:cNvCxnSpPr/>
              <p:nvPr/>
            </p:nvCxnSpPr>
            <p:spPr>
              <a:xfrm>
                <a:off x="357840" y="431640"/>
                <a:ext cx="360" cy="2048040"/>
              </a:xfrm>
              <a:prstGeom prst="straightConnector1">
                <a:avLst/>
              </a:prstGeom>
              <a:ln w="12700">
                <a:solidFill>
                  <a:srgbClr val="223669"/>
                </a:solidFill>
                <a:round/>
              </a:ln>
            </p:spPr>
          </p:cxnSp>
          <p:sp>
            <p:nvSpPr>
              <p:cNvPr id="89" name="Google Shape;25;p216"/>
              <p:cNvSpPr/>
              <p:nvPr/>
            </p:nvSpPr>
            <p:spPr>
              <a:xfrm>
                <a:off x="270360" y="226080"/>
                <a:ext cx="174960" cy="373680"/>
              </a:xfrm>
              <a:prstGeom prst="rect">
                <a:avLst/>
              </a:prstGeom>
              <a:solidFill>
                <a:schemeClr val="dk2"/>
              </a:solidFill>
              <a:ln w="0">
                <a:noFill/>
              </a:ln>
            </p:spPr>
            <p:style>
              <a:lnRef idx="0"/>
              <a:fillRef idx="0"/>
              <a:effectRef idx="0"/>
              <a:fontRef idx="minor"/>
            </p:style>
            <p:txBody>
              <a:bodyPr anchor="ctr">
                <a:noAutofit/>
              </a:bodyPr>
              <a:p>
                <a:pPr algn="ctr">
                  <a:lnSpc>
                    <a:spcPct val="100000"/>
                  </a:lnSpc>
                  <a:tabLst>
                    <a:tab algn="l" pos="0"/>
                  </a:tabLst>
                </a:pPr>
                <a:endParaRPr b="0" lang="en-IN" sz="1400" spc="-1" strike="noStrike">
                  <a:solidFill>
                    <a:schemeClr val="lt1"/>
                  </a:solidFill>
                  <a:latin typeface="Arial"/>
                  <a:ea typeface="Arial"/>
                </a:endParaRPr>
              </a:p>
            </p:txBody>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8" name="Google Shape;45;p220" descr=""/>
          <p:cNvPicPr/>
          <p:nvPr/>
        </p:nvPicPr>
        <p:blipFill>
          <a:blip r:embed="rId2"/>
          <a:srcRect l="16978" t="14938" r="19507" b="5409"/>
          <a:stretch/>
        </p:blipFill>
        <p:spPr>
          <a:xfrm>
            <a:off x="6412680" y="0"/>
            <a:ext cx="2730960" cy="5143320"/>
          </a:xfrm>
          <a:prstGeom prst="rect">
            <a:avLst/>
          </a:prstGeom>
          <a:ln w="0">
            <a:noFill/>
          </a:ln>
        </p:spPr>
      </p:pic>
      <p:pic>
        <p:nvPicPr>
          <p:cNvPr id="129" name="Google Shape;46;p220" descr="Shape&#10;&#10;Description automatically generated with low confidence"/>
          <p:cNvPicPr/>
          <p:nvPr/>
        </p:nvPicPr>
        <p:blipFill>
          <a:blip r:embed="rId3"/>
          <a:stretch/>
        </p:blipFill>
        <p:spPr>
          <a:xfrm>
            <a:off x="0" y="0"/>
            <a:ext cx="9143640" cy="5142960"/>
          </a:xfrm>
          <a:prstGeom prst="rect">
            <a:avLst/>
          </a:prstGeom>
          <a:ln w="0">
            <a:noFill/>
          </a:ln>
        </p:spPr>
      </p:pic>
      <p:sp>
        <p:nvSpPr>
          <p:cNvPr id="130" name="PlaceHolder 1"/>
          <p:cNvSpPr>
            <a:spLocks noGrp="1"/>
          </p:cNvSpPr>
          <p:nvPr>
            <p:ph type="body"/>
          </p:nvPr>
        </p:nvSpPr>
        <p:spPr>
          <a:xfrm>
            <a:off x="135720" y="756360"/>
            <a:ext cx="4435920" cy="3430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31" name="PlaceHolder 2"/>
          <p:cNvSpPr>
            <a:spLocks noGrp="1"/>
          </p:cNvSpPr>
          <p:nvPr>
            <p:ph type="body"/>
          </p:nvPr>
        </p:nvSpPr>
        <p:spPr>
          <a:xfrm>
            <a:off x="135720" y="1194480"/>
            <a:ext cx="4264920" cy="2139120"/>
          </a:xfrm>
          <a:prstGeom prst="rect">
            <a:avLst/>
          </a:prstGeom>
          <a:noFill/>
          <a:ln w="0">
            <a:noFill/>
          </a:ln>
        </p:spPr>
        <p:txBody>
          <a:bodyPr anchor="t">
            <a:normAutofit fontScale="94000"/>
          </a:bodyPr>
          <a:p>
            <a:pPr marL="406080" indent="-30456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12160" indent="-30456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18240" indent="-27072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624320" indent="-20304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030400" indent="-20304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436480" indent="-20304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2842560" indent="-20304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32" name="PlaceHolder 3"/>
          <p:cNvSpPr>
            <a:spLocks noGrp="1"/>
          </p:cNvSpPr>
          <p:nvPr>
            <p:ph type="title"/>
          </p:nvPr>
        </p:nvSpPr>
        <p:spPr>
          <a:xfrm>
            <a:off x="135720" y="202320"/>
            <a:ext cx="7886520" cy="343800"/>
          </a:xfrm>
          <a:prstGeom prst="rect">
            <a:avLst/>
          </a:prstGeom>
          <a:noFill/>
          <a:ln w="0">
            <a:noFill/>
          </a:ln>
        </p:spPr>
        <p:txBody>
          <a:bodyPr anchor="t">
            <a:normAutofit fontScale="97000"/>
          </a:bodyPr>
          <a:p>
            <a:pPr indent="0">
              <a:buNone/>
            </a:pPr>
            <a:r>
              <a:rPr b="0" lang="en-IN" sz="1700" spc="-1" strike="noStrike">
                <a:solidFill>
                  <a:srgbClr val="000000"/>
                </a:solidFill>
                <a:latin typeface="Arial"/>
              </a:rPr>
              <a:t>Click to edit the title text format</a:t>
            </a:r>
            <a:endParaRPr b="0" lang="en-IN" sz="1700" spc="-1" strike="noStrike">
              <a:solidFill>
                <a:srgbClr val="000000"/>
              </a:solidFill>
              <a:latin typeface="Arial"/>
            </a:endParaRPr>
          </a:p>
        </p:txBody>
      </p:sp>
      <p:sp>
        <p:nvSpPr>
          <p:cNvPr id="133" name="Google Shape;50;p220"/>
          <p:cNvSpPr/>
          <p:nvPr/>
        </p:nvSpPr>
        <p:spPr>
          <a:xfrm>
            <a:off x="0" y="202320"/>
            <a:ext cx="135360" cy="343800"/>
          </a:xfrm>
          <a:prstGeom prst="rect">
            <a:avLst/>
          </a:prstGeom>
          <a:solidFill>
            <a:srgbClr val="22366a"/>
          </a:solidFill>
          <a:ln w="0">
            <a:noFill/>
          </a:ln>
        </p:spPr>
        <p:style>
          <a:lnRef idx="0"/>
          <a:fillRef idx="0"/>
          <a:effectRef idx="0"/>
          <a:fontRef idx="minor"/>
        </p:style>
        <p:txBody>
          <a:bodyPr anchor="ctr">
            <a:noAutofit/>
          </a:bodyPr>
          <a:p>
            <a:pPr algn="ctr">
              <a:lnSpc>
                <a:spcPct val="100000"/>
              </a:lnSpc>
              <a:tabLst>
                <a:tab algn="l" pos="0"/>
              </a:tabLst>
            </a:pPr>
            <a:endParaRPr b="0" lang="en-IN" sz="1800" spc="-1" strike="noStrike">
              <a:solidFill>
                <a:schemeClr val="lt1"/>
              </a:solidFill>
              <a:latin typeface="Calibri"/>
              <a:ea typeface="Calibri"/>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70" name="Google Shape;1074;p282" descr="Shape&#10;&#10;Description automatically generated with low confidence"/>
          <p:cNvPicPr/>
          <p:nvPr/>
        </p:nvPicPr>
        <p:blipFill>
          <a:blip r:embed="rId2"/>
          <a:stretch/>
        </p:blipFill>
        <p:spPr>
          <a:xfrm>
            <a:off x="0" y="0"/>
            <a:ext cx="9143640" cy="5142960"/>
          </a:xfrm>
          <a:prstGeom prst="rect">
            <a:avLst/>
          </a:prstGeom>
          <a:ln w="0">
            <a:noFill/>
          </a:ln>
        </p:spPr>
      </p:pic>
      <p:sp>
        <p:nvSpPr>
          <p:cNvPr id="171"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p>
            <a:pPr indent="0">
              <a:buNone/>
            </a:pPr>
            <a:r>
              <a:rPr b="0" lang="en-IN" sz="1700" spc="-1" strike="noStrike">
                <a:solidFill>
                  <a:srgbClr val="000000"/>
                </a:solidFill>
                <a:latin typeface="Arial"/>
              </a:rPr>
              <a:t>Click to edit the title text format</a:t>
            </a:r>
            <a:endParaRPr b="0" lang="en-IN" sz="1700" spc="-1" strike="noStrike">
              <a:solidFill>
                <a:srgbClr val="000000"/>
              </a:solidFill>
              <a:latin typeface="Arial"/>
            </a:endParaRPr>
          </a:p>
        </p:txBody>
      </p:sp>
      <p:sp>
        <p:nvSpPr>
          <p:cNvPr id="172" name="Google Shape;1076;p282"/>
          <p:cNvSpPr/>
          <p:nvPr/>
        </p:nvSpPr>
        <p:spPr>
          <a:xfrm>
            <a:off x="0" y="202320"/>
            <a:ext cx="135360" cy="343800"/>
          </a:xfrm>
          <a:prstGeom prst="rect">
            <a:avLst/>
          </a:prstGeom>
          <a:solidFill>
            <a:srgbClr val="22366a"/>
          </a:solidFill>
          <a:ln w="0">
            <a:noFill/>
          </a:ln>
        </p:spPr>
        <p:style>
          <a:lnRef idx="0"/>
          <a:fillRef idx="0"/>
          <a:effectRef idx="0"/>
          <a:fontRef idx="minor"/>
        </p:style>
        <p:txBody>
          <a:bodyPr anchor="ctr">
            <a:noAutofit/>
          </a:bodyPr>
          <a:p>
            <a:pPr algn="ctr">
              <a:lnSpc>
                <a:spcPct val="100000"/>
              </a:lnSpc>
              <a:tabLst>
                <a:tab algn="l" pos="0"/>
              </a:tabLst>
            </a:pPr>
            <a:endParaRPr b="0" lang="en-IN" sz="1800" spc="-1" strike="noStrike">
              <a:solidFill>
                <a:schemeClr val="lt1"/>
              </a:solidFill>
              <a:latin typeface="Calibri"/>
              <a:ea typeface="Calibri"/>
            </a:endParaRPr>
          </a:p>
        </p:txBody>
      </p:sp>
      <p:grpSp>
        <p:nvGrpSpPr>
          <p:cNvPr id="173" name="Google Shape;1077;p282"/>
          <p:cNvGrpSpPr/>
          <p:nvPr/>
        </p:nvGrpSpPr>
        <p:grpSpPr>
          <a:xfrm>
            <a:off x="2441160" y="1060560"/>
            <a:ext cx="4259160" cy="3398760"/>
            <a:chOff x="2441160" y="1060560"/>
            <a:chExt cx="4259160" cy="3398760"/>
          </a:xfrm>
        </p:grpSpPr>
        <p:pic>
          <p:nvPicPr>
            <p:cNvPr id="174" name="Google Shape;1078;p282" descr="Icon&#10;&#10;Description automatically generated"/>
            <p:cNvPicPr/>
            <p:nvPr/>
          </p:nvPicPr>
          <p:blipFill>
            <a:blip r:embed="rId3"/>
            <a:stretch/>
          </p:blipFill>
          <p:spPr>
            <a:xfrm>
              <a:off x="2625480" y="1060560"/>
              <a:ext cx="3884760" cy="3370680"/>
            </a:xfrm>
            <a:prstGeom prst="rect">
              <a:avLst/>
            </a:prstGeom>
            <a:ln w="0">
              <a:noFill/>
            </a:ln>
          </p:spPr>
        </p:pic>
        <p:grpSp>
          <p:nvGrpSpPr>
            <p:cNvPr id="175" name="Google Shape;1079;p282"/>
            <p:cNvGrpSpPr/>
            <p:nvPr/>
          </p:nvGrpSpPr>
          <p:grpSpPr>
            <a:xfrm>
              <a:off x="2441160" y="1082160"/>
              <a:ext cx="4259160" cy="3377160"/>
              <a:chOff x="2441160" y="1082160"/>
              <a:chExt cx="4259160" cy="3377160"/>
            </a:xfrm>
          </p:grpSpPr>
          <p:sp>
            <p:nvSpPr>
              <p:cNvPr id="176" name="Google Shape;1080;p282"/>
              <p:cNvSpPr/>
              <p:nvPr/>
            </p:nvSpPr>
            <p:spPr>
              <a:xfrm>
                <a:off x="6618600" y="2307600"/>
                <a:ext cx="81720" cy="81720"/>
              </a:xfrm>
              <a:prstGeom prst="ellipse">
                <a:avLst/>
              </a:prstGeom>
              <a:solidFill>
                <a:srgbClr val="bc8638"/>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7" name="Google Shape;1081;p282"/>
              <p:cNvSpPr/>
              <p:nvPr/>
            </p:nvSpPr>
            <p:spPr>
              <a:xfrm>
                <a:off x="6426360" y="3560040"/>
                <a:ext cx="81720" cy="81720"/>
              </a:xfrm>
              <a:prstGeom prst="ellipse">
                <a:avLst/>
              </a:prstGeom>
              <a:solidFill>
                <a:srgbClr val="035081"/>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8" name="Google Shape;1082;p282"/>
              <p:cNvSpPr/>
              <p:nvPr/>
            </p:nvSpPr>
            <p:spPr>
              <a:xfrm>
                <a:off x="5448600" y="4377600"/>
                <a:ext cx="81720" cy="81720"/>
              </a:xfrm>
              <a:prstGeom prst="ellipse">
                <a:avLst/>
              </a:prstGeom>
              <a:solidFill>
                <a:srgbClr val="bc8638"/>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9" name="Google Shape;1083;p282"/>
              <p:cNvSpPr/>
              <p:nvPr/>
            </p:nvSpPr>
            <p:spPr>
              <a:xfrm>
                <a:off x="6444360" y="1082160"/>
                <a:ext cx="81720" cy="81720"/>
              </a:xfrm>
              <a:prstGeom prst="ellipse">
                <a:avLst/>
              </a:prstGeom>
              <a:solidFill>
                <a:srgbClr val="035081"/>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0" name="Google Shape;1084;p282"/>
              <p:cNvSpPr/>
              <p:nvPr/>
            </p:nvSpPr>
            <p:spPr>
              <a:xfrm>
                <a:off x="2441160" y="2307600"/>
                <a:ext cx="81720" cy="81720"/>
              </a:xfrm>
              <a:prstGeom prst="ellipse">
                <a:avLst/>
              </a:prstGeom>
              <a:solidFill>
                <a:srgbClr val="bc8638"/>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1" name="Google Shape;1085;p282"/>
              <p:cNvSpPr/>
              <p:nvPr/>
            </p:nvSpPr>
            <p:spPr>
              <a:xfrm>
                <a:off x="2619720" y="3566520"/>
                <a:ext cx="81720" cy="81720"/>
              </a:xfrm>
              <a:prstGeom prst="ellipse">
                <a:avLst/>
              </a:prstGeom>
              <a:solidFill>
                <a:srgbClr val="035081"/>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2" name="Google Shape;1086;p282"/>
              <p:cNvSpPr/>
              <p:nvPr/>
            </p:nvSpPr>
            <p:spPr>
              <a:xfrm>
                <a:off x="3592800" y="4377600"/>
                <a:ext cx="81720" cy="81720"/>
              </a:xfrm>
              <a:prstGeom prst="ellipse">
                <a:avLst/>
              </a:prstGeom>
              <a:solidFill>
                <a:srgbClr val="bc8638"/>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3" name="Google Shape;1087;p282"/>
              <p:cNvSpPr/>
              <p:nvPr/>
            </p:nvSpPr>
            <p:spPr>
              <a:xfrm>
                <a:off x="2619720" y="1089000"/>
                <a:ext cx="81720" cy="81720"/>
              </a:xfrm>
              <a:prstGeom prst="ellipse">
                <a:avLst/>
              </a:prstGeom>
              <a:solidFill>
                <a:srgbClr val="035081"/>
              </a:solidFill>
              <a:ln w="0">
                <a:noFill/>
              </a:ln>
            </p:spPr>
            <p:style>
              <a:lnRef idx="0"/>
              <a:fillRef idx="0"/>
              <a:effectRef idx="0"/>
              <a:fontRef idx="minor"/>
            </p:style>
            <p:txBody>
              <a:bodyPr tIns="58320" bIns="5832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nvGrpSpPr>
            <p:cNvPr id="184" name="Google Shape;1088;p282"/>
            <p:cNvGrpSpPr/>
            <p:nvPr/>
          </p:nvGrpSpPr>
          <p:grpSpPr>
            <a:xfrm>
              <a:off x="3551760" y="1395000"/>
              <a:ext cx="2053800" cy="2053800"/>
              <a:chOff x="3551760" y="1395000"/>
              <a:chExt cx="2053800" cy="2053800"/>
            </a:xfrm>
          </p:grpSpPr>
          <p:sp>
            <p:nvSpPr>
              <p:cNvPr id="185" name="Google Shape;1089;p282"/>
              <p:cNvSpPr/>
              <p:nvPr/>
            </p:nvSpPr>
            <p:spPr>
              <a:xfrm>
                <a:off x="3551760" y="1395000"/>
                <a:ext cx="2053800" cy="2053800"/>
              </a:xfrm>
              <a:prstGeom prst="ellipse">
                <a:avLst/>
              </a:prstGeom>
              <a:solidFill>
                <a:srgbClr val="f2f2f2"/>
              </a:solidFill>
              <a:ln w="25400">
                <a:solidFill>
                  <a:srgbClr val="f2f2f2"/>
                </a:solidFill>
                <a:round/>
              </a:ln>
            </p:spPr>
            <p:style>
              <a:lnRef idx="0"/>
              <a:fillRef idx="0"/>
              <a:effectRef idx="0"/>
              <a:fontRef idx="minor"/>
            </p:style>
            <p:txBody>
              <a:bodyPr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6" name="Google Shape;1090;p282"/>
              <p:cNvSpPr/>
              <p:nvPr/>
            </p:nvSpPr>
            <p:spPr>
              <a:xfrm>
                <a:off x="3606120" y="1449360"/>
                <a:ext cx="1945080" cy="1945080"/>
              </a:xfrm>
              <a:prstGeom prst="ellipse">
                <a:avLst/>
              </a:prstGeom>
              <a:solidFill>
                <a:schemeClr val="lt1"/>
              </a:solidFill>
              <a:ln w="0">
                <a:noFill/>
              </a:ln>
            </p:spPr>
            <p:style>
              <a:lnRef idx="0"/>
              <a:fillRef idx="0"/>
              <a:effectRef idx="0"/>
              <a:fontRef idx="minor"/>
            </p:style>
            <p:txBody>
              <a:bodyPr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sp>
        <p:nvSpPr>
          <p:cNvPr id="187" name="PlaceHolder 2"/>
          <p:cNvSpPr>
            <a:spLocks noGrp="1"/>
          </p:cNvSpPr>
          <p:nvPr>
            <p:ph type="body"/>
          </p:nvPr>
        </p:nvSpPr>
        <p:spPr>
          <a:xfrm>
            <a:off x="3719160" y="226440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88" name="PlaceHolder 3"/>
          <p:cNvSpPr>
            <a:spLocks noGrp="1"/>
          </p:cNvSpPr>
          <p:nvPr>
            <p:ph type="body"/>
          </p:nvPr>
        </p:nvSpPr>
        <p:spPr>
          <a:xfrm>
            <a:off x="817200" y="96120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89" name="PlaceHolder 4"/>
          <p:cNvSpPr>
            <a:spLocks noGrp="1"/>
          </p:cNvSpPr>
          <p:nvPr>
            <p:ph type="body"/>
          </p:nvPr>
        </p:nvSpPr>
        <p:spPr>
          <a:xfrm>
            <a:off x="633960" y="218844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0" name="PlaceHolder 5"/>
          <p:cNvSpPr>
            <a:spLocks noGrp="1"/>
          </p:cNvSpPr>
          <p:nvPr>
            <p:ph type="body"/>
          </p:nvPr>
        </p:nvSpPr>
        <p:spPr>
          <a:xfrm>
            <a:off x="803880" y="344880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1" name="PlaceHolder 6"/>
          <p:cNvSpPr>
            <a:spLocks noGrp="1"/>
          </p:cNvSpPr>
          <p:nvPr>
            <p:ph type="body"/>
          </p:nvPr>
        </p:nvSpPr>
        <p:spPr>
          <a:xfrm>
            <a:off x="1798200" y="425844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2" name="PlaceHolder 7"/>
          <p:cNvSpPr>
            <a:spLocks noGrp="1"/>
          </p:cNvSpPr>
          <p:nvPr>
            <p:ph type="body"/>
          </p:nvPr>
        </p:nvSpPr>
        <p:spPr>
          <a:xfrm>
            <a:off x="6615360" y="96120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3" name="PlaceHolder 8"/>
          <p:cNvSpPr>
            <a:spLocks noGrp="1"/>
          </p:cNvSpPr>
          <p:nvPr>
            <p:ph type="body"/>
          </p:nvPr>
        </p:nvSpPr>
        <p:spPr>
          <a:xfrm>
            <a:off x="6787080" y="218844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4" name="PlaceHolder 9"/>
          <p:cNvSpPr>
            <a:spLocks noGrp="1"/>
          </p:cNvSpPr>
          <p:nvPr>
            <p:ph type="body"/>
          </p:nvPr>
        </p:nvSpPr>
        <p:spPr>
          <a:xfrm>
            <a:off x="6602400" y="344880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195" name="PlaceHolder 10"/>
          <p:cNvSpPr>
            <a:spLocks noGrp="1"/>
          </p:cNvSpPr>
          <p:nvPr>
            <p:ph type="body"/>
          </p:nvPr>
        </p:nvSpPr>
        <p:spPr>
          <a:xfrm>
            <a:off x="5585040" y="4258440"/>
            <a:ext cx="1714320" cy="319680"/>
          </a:xfrm>
          <a:prstGeom prst="rect">
            <a:avLst/>
          </a:prstGeom>
          <a:noFill/>
          <a:ln w="0">
            <a:noFill/>
          </a:ln>
        </p:spPr>
        <p:txBody>
          <a:bodyPr anchor="ctr">
            <a:no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32" name="Google Shape;27;p217" descr="A computer on a table&#10;&#10;Description automatically generated with medium confidence"/>
          <p:cNvPicPr/>
          <p:nvPr/>
        </p:nvPicPr>
        <p:blipFill>
          <a:blip r:embed="rId2"/>
          <a:srcRect l="0" t="8553" r="1750" b="8553"/>
          <a:stretch/>
        </p:blipFill>
        <p:spPr>
          <a:xfrm>
            <a:off x="0" y="0"/>
            <a:ext cx="9143640" cy="5143320"/>
          </a:xfrm>
          <a:prstGeom prst="rect">
            <a:avLst/>
          </a:prstGeom>
          <a:ln w="0">
            <a:noFill/>
          </a:ln>
        </p:spPr>
      </p:pic>
      <p:pic>
        <p:nvPicPr>
          <p:cNvPr id="233" name="Google Shape;28;p217" descr="Shape&#10;&#10;Description automatically generated with low confidence"/>
          <p:cNvPicPr/>
          <p:nvPr/>
        </p:nvPicPr>
        <p:blipFill>
          <a:blip r:embed="rId3"/>
          <a:stretch/>
        </p:blipFill>
        <p:spPr>
          <a:xfrm>
            <a:off x="0" y="0"/>
            <a:ext cx="9143640" cy="5142960"/>
          </a:xfrm>
          <a:prstGeom prst="rect">
            <a:avLst/>
          </a:prstGeom>
          <a:ln w="0">
            <a:noFill/>
          </a:ln>
        </p:spPr>
      </p:pic>
      <p:sp>
        <p:nvSpPr>
          <p:cNvPr id="234" name="Google Shape;29;p217"/>
          <p:cNvSpPr/>
          <p:nvPr/>
        </p:nvSpPr>
        <p:spPr>
          <a:xfrm>
            <a:off x="2240640" y="1407960"/>
            <a:ext cx="4811040" cy="76320"/>
          </a:xfrm>
          <a:prstGeom prst="rect">
            <a:avLst/>
          </a:prstGeom>
          <a:solidFill>
            <a:srgbClr val="f0c8ce"/>
          </a:solidFill>
          <a:ln w="0">
            <a:noFill/>
          </a:ln>
        </p:spPr>
        <p:style>
          <a:lnRef idx="0"/>
          <a:fillRef idx="0"/>
          <a:effectRef idx="0"/>
          <a:fontRef idx="minor"/>
        </p:style>
        <p:txBody>
          <a:bodyPr tIns="77040" bIns="77040" anchor="ctr">
            <a:noAutofit/>
          </a:bodyPr>
          <a:p>
            <a:pPr algn="ctr">
              <a:lnSpc>
                <a:spcPct val="100000"/>
              </a:lnSpc>
              <a:tabLst>
                <a:tab algn="l" pos="0"/>
              </a:tabLst>
            </a:pPr>
            <a:endParaRPr b="0" lang="en-IN" sz="1400" spc="-1" strike="noStrike">
              <a:solidFill>
                <a:schemeClr val="lt1"/>
              </a:solidFill>
              <a:latin typeface="Arial"/>
              <a:ea typeface="Arial"/>
            </a:endParaRPr>
          </a:p>
        </p:txBody>
      </p:sp>
      <p:pic>
        <p:nvPicPr>
          <p:cNvPr id="235" name="Google Shape;30;p217" descr="Shape&#10;&#10;Description automatically generated with low confidence"/>
          <p:cNvPicPr/>
          <p:nvPr/>
        </p:nvPicPr>
        <p:blipFill>
          <a:blip r:embed="rId4"/>
          <a:stretch/>
        </p:blipFill>
        <p:spPr>
          <a:xfrm>
            <a:off x="2692800" y="1785240"/>
            <a:ext cx="1180800" cy="1180800"/>
          </a:xfrm>
          <a:prstGeom prst="rect">
            <a:avLst/>
          </a:prstGeom>
          <a:ln w="0">
            <a:noFill/>
          </a:ln>
        </p:spPr>
      </p:pic>
      <p:sp>
        <p:nvSpPr>
          <p:cNvPr id="236" name="Google Shape;31;p217"/>
          <p:cNvSpPr/>
          <p:nvPr/>
        </p:nvSpPr>
        <p:spPr>
          <a:xfrm>
            <a:off x="2233440" y="613440"/>
            <a:ext cx="4818240" cy="794160"/>
          </a:xfrm>
          <a:prstGeom prst="rect">
            <a:avLst/>
          </a:prstGeom>
          <a:solidFill>
            <a:schemeClr val="dk2"/>
          </a:solidFill>
          <a:ln w="0">
            <a:noFill/>
          </a:ln>
        </p:spPr>
        <p:style>
          <a:lnRef idx="0"/>
          <a:fillRef idx="0"/>
          <a:effectRef idx="0"/>
          <a:fontRef idx="minor"/>
        </p:style>
        <p:txBody>
          <a:bodyPr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237"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p>
            <a:pPr marL="64800" indent="-48600">
              <a:spcBef>
                <a:spcPts val="1417"/>
              </a:spcBef>
              <a:buClr>
                <a:srgbClr val="000000"/>
              </a:buClr>
              <a:buSzPct val="45000"/>
              <a:buFont typeface="Wingdings" charset="2"/>
              <a:buChar char=""/>
            </a:pPr>
            <a:r>
              <a:rPr b="0" lang="en-IN" sz="1800" spc="-1" strike="noStrike">
                <a:solidFill>
                  <a:srgbClr val="000000"/>
                </a:solidFill>
                <a:latin typeface="Arial"/>
              </a:rPr>
              <a:t>Click to edit the outline text format</a:t>
            </a:r>
            <a:endParaRPr b="0" lang="en-IN" sz="1800" spc="-1" strike="noStrike">
              <a:solidFill>
                <a:srgbClr val="000000"/>
              </a:solidFill>
              <a:latin typeface="Arial"/>
            </a:endParaRPr>
          </a:p>
          <a:p>
            <a:pPr lvl="1" marL="129600" indent="-48600">
              <a:spcBef>
                <a:spcPts val="1134"/>
              </a:spcBef>
              <a:buClr>
                <a:srgbClr val="000000"/>
              </a:buClr>
              <a:buSzPct val="75000"/>
              <a:buFont typeface="Symbol" charset="2"/>
              <a:buChar char=""/>
            </a:pPr>
            <a:r>
              <a:rPr b="0" lang="en-IN" sz="1800" spc="-1" strike="noStrike">
                <a:solidFill>
                  <a:srgbClr val="000000"/>
                </a:solidFill>
                <a:latin typeface="Arial"/>
              </a:rPr>
              <a:t>Second Outline Level</a:t>
            </a:r>
            <a:endParaRPr b="0" lang="en-IN" sz="1800" spc="-1" strike="noStrike">
              <a:solidFill>
                <a:srgbClr val="000000"/>
              </a:solidFill>
              <a:latin typeface="Arial"/>
            </a:endParaRPr>
          </a:p>
          <a:p>
            <a:pPr lvl="2" marL="194400" indent="-43200">
              <a:spcBef>
                <a:spcPts val="850"/>
              </a:spcBef>
              <a:buClr>
                <a:srgbClr val="000000"/>
              </a:buClr>
              <a:buSzPct val="45000"/>
              <a:buFont typeface="Wingdings" charset="2"/>
              <a:buChar char=""/>
            </a:pPr>
            <a:r>
              <a:rPr b="0" lang="en-IN" sz="1800" spc="-1" strike="noStrike">
                <a:solidFill>
                  <a:srgbClr val="000000"/>
                </a:solidFill>
                <a:latin typeface="Arial"/>
              </a:rPr>
              <a:t>Third Outline Level</a:t>
            </a:r>
            <a:endParaRPr b="0" lang="en-IN" sz="1800" spc="-1" strike="noStrike">
              <a:solidFill>
                <a:srgbClr val="000000"/>
              </a:solidFill>
              <a:latin typeface="Arial"/>
            </a:endParaRPr>
          </a:p>
          <a:p>
            <a:pPr lvl="3" marL="259200" indent="-32400">
              <a:spcBef>
                <a:spcPts val="567"/>
              </a:spcBef>
              <a:buClr>
                <a:srgbClr val="000000"/>
              </a:buClr>
              <a:buSzPct val="75000"/>
              <a:buFont typeface="Symbol" charset="2"/>
              <a:buChar char=""/>
            </a:pPr>
            <a:r>
              <a:rPr b="0" lang="en-IN" sz="1800" spc="-1" strike="noStrike">
                <a:solidFill>
                  <a:srgbClr val="000000"/>
                </a:solidFill>
                <a:latin typeface="Arial"/>
              </a:rPr>
              <a:t>Fourth Outline Level</a:t>
            </a:r>
            <a:endParaRPr b="0" lang="en-IN" sz="1800" spc="-1" strike="noStrike">
              <a:solidFill>
                <a:srgbClr val="000000"/>
              </a:solidFill>
              <a:latin typeface="Arial"/>
            </a:endParaRPr>
          </a:p>
          <a:p>
            <a:pPr lvl="4" marL="324000" indent="-32400">
              <a:spcBef>
                <a:spcPts val="283"/>
              </a:spcBef>
              <a:buClr>
                <a:srgbClr val="000000"/>
              </a:buClr>
              <a:buSzPct val="45000"/>
              <a:buFont typeface="Wingdings" charset="2"/>
              <a:buChar char=""/>
            </a:pPr>
            <a:r>
              <a:rPr b="0" lang="en-IN" sz="1800" spc="-1" strike="noStrike">
                <a:solidFill>
                  <a:srgbClr val="000000"/>
                </a:solidFill>
                <a:latin typeface="Arial"/>
              </a:rPr>
              <a:t>Fifth Outline Level</a:t>
            </a:r>
            <a:endParaRPr b="0" lang="en-IN" sz="1800" spc="-1" strike="noStrike">
              <a:solidFill>
                <a:srgbClr val="000000"/>
              </a:solidFill>
              <a:latin typeface="Arial"/>
            </a:endParaRPr>
          </a:p>
          <a:p>
            <a:pPr lvl="5" marL="388800" indent="-32400">
              <a:spcBef>
                <a:spcPts val="283"/>
              </a:spcBef>
              <a:buClr>
                <a:srgbClr val="000000"/>
              </a:buClr>
              <a:buSzPct val="45000"/>
              <a:buFont typeface="Wingdings" charset="2"/>
              <a:buChar char=""/>
            </a:pPr>
            <a:r>
              <a:rPr b="0" lang="en-IN" sz="1800" spc="-1" strike="noStrike">
                <a:solidFill>
                  <a:srgbClr val="000000"/>
                </a:solidFill>
                <a:latin typeface="Arial"/>
              </a:rPr>
              <a:t>Sixth Outline Level</a:t>
            </a:r>
            <a:endParaRPr b="0" lang="en-IN" sz="1800" spc="-1" strike="noStrike">
              <a:solidFill>
                <a:srgbClr val="000000"/>
              </a:solidFill>
              <a:latin typeface="Arial"/>
            </a:endParaRPr>
          </a:p>
          <a:p>
            <a:pPr lvl="6" marL="453600" indent="-32400">
              <a:spcBef>
                <a:spcPts val="283"/>
              </a:spcBef>
              <a:buClr>
                <a:srgbClr val="000000"/>
              </a:buClr>
              <a:buSzPct val="45000"/>
              <a:buFont typeface="Wingdings" charset="2"/>
              <a:buChar char=""/>
            </a:pPr>
            <a:r>
              <a:rPr b="0" lang="en-IN" sz="1800" spc="-1" strike="noStrike">
                <a:solidFill>
                  <a:srgbClr val="000000"/>
                </a:solidFill>
                <a:latin typeface="Arial"/>
              </a:rPr>
              <a:t>Seventh Outline Level</a:t>
            </a:r>
            <a:endParaRPr b="0" lang="en-IN" sz="1800" spc="-1" strike="noStrike">
              <a:solidFill>
                <a:srgbClr val="000000"/>
              </a:solidFill>
              <a:latin typeface="Arial"/>
            </a:endParaRPr>
          </a:p>
        </p:txBody>
      </p:sp>
      <p:sp>
        <p:nvSpPr>
          <p:cNvPr id="238"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p>
            <a:pPr marL="73440" indent="-5508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146880" indent="-5508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220320" indent="-4896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293760" indent="-3672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367200" indent="-36720">
              <a:spcBef>
                <a:spcPts val="283"/>
              </a:spcBef>
              <a:buClr>
                <a:srgbClr val="000000"/>
              </a:buClr>
              <a:buSzPct val="45000"/>
              <a:buFont typeface="Wingdings" charset="2"/>
              <a:buChar char=""/>
            </a:pPr>
            <a:r>
              <a:rPr b="0" lang="en-IN" sz="1400" spc="-1" strike="noStrike">
                <a:solidFill>
                  <a:srgbClr val="000000"/>
                </a:solidFill>
                <a:latin typeface="Arial"/>
              </a:rPr>
              <a:t>Fifth Outline Level</a:t>
            </a:r>
            <a:endParaRPr b="0" lang="en-IN" sz="1400" spc="-1" strike="noStrike">
              <a:solidFill>
                <a:srgbClr val="000000"/>
              </a:solidFill>
              <a:latin typeface="Arial"/>
            </a:endParaRPr>
          </a:p>
          <a:p>
            <a:pPr lvl="5" marL="440640" indent="-36720">
              <a:spcBef>
                <a:spcPts val="283"/>
              </a:spcBef>
              <a:buClr>
                <a:srgbClr val="000000"/>
              </a:buClr>
              <a:buSzPct val="45000"/>
              <a:buFont typeface="Wingdings" charset="2"/>
              <a:buChar char=""/>
            </a:pPr>
            <a:r>
              <a:rPr b="0" lang="en-IN" sz="1400" spc="-1" strike="noStrike">
                <a:solidFill>
                  <a:srgbClr val="000000"/>
                </a:solidFill>
                <a:latin typeface="Arial"/>
              </a:rPr>
              <a:t>Sixth Outline Level</a:t>
            </a:r>
            <a:endParaRPr b="0" lang="en-IN" sz="1400" spc="-1" strike="noStrike">
              <a:solidFill>
                <a:srgbClr val="000000"/>
              </a:solidFill>
              <a:latin typeface="Arial"/>
            </a:endParaRPr>
          </a:p>
          <a:p>
            <a:pPr lvl="6" marL="514080" indent="-36720">
              <a:spcBef>
                <a:spcPts val="283"/>
              </a:spcBef>
              <a:buClr>
                <a:srgbClr val="000000"/>
              </a:buClr>
              <a:buSzPct val="45000"/>
              <a:buFont typeface="Wingdings" charset="2"/>
              <a:buChar char=""/>
            </a:pPr>
            <a:r>
              <a:rPr b="0" lang="en-IN" sz="1400" spc="-1" strike="noStrike">
                <a:solidFill>
                  <a:srgbClr val="000000"/>
                </a:solidFill>
                <a:latin typeface="Arial"/>
              </a:rPr>
              <a:t>Seventh Outline Level</a:t>
            </a:r>
            <a:endParaRPr b="0" lang="en-IN" sz="1400" spc="-1" strike="noStrike">
              <a:solidFill>
                <a:srgbClr val="000000"/>
              </a:solidFill>
              <a:latin typeface="Arial"/>
            </a:endParaRPr>
          </a:p>
        </p:txBody>
      </p:sp>
      <p:sp>
        <p:nvSpPr>
          <p:cNvPr id="239" name="PlaceHolder 3"/>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76" name="Google Shape;35;p218" descr="Graphical user interface, application&#10;&#10;Description automatically generated"/>
          <p:cNvPicPr/>
          <p:nvPr/>
        </p:nvPicPr>
        <p:blipFill>
          <a:blip r:embed="rId2"/>
          <a:stretch/>
        </p:blipFill>
        <p:spPr>
          <a:xfrm>
            <a:off x="0" y="0"/>
            <a:ext cx="9143640" cy="5143320"/>
          </a:xfrm>
          <a:prstGeom prst="rect">
            <a:avLst/>
          </a:prstGeom>
          <a:ln w="0">
            <a:noFill/>
          </a:ln>
        </p:spPr>
      </p:pic>
      <p:pic>
        <p:nvPicPr>
          <p:cNvPr id="277" name="Google Shape;36;p218" descr="Shape&#10;&#10;Description automatically generated with low confidence"/>
          <p:cNvPicPr/>
          <p:nvPr/>
        </p:nvPicPr>
        <p:blipFill>
          <a:blip r:embed="rId3"/>
          <a:stretch/>
        </p:blipFill>
        <p:spPr>
          <a:xfrm>
            <a:off x="0" y="0"/>
            <a:ext cx="9143640" cy="5143320"/>
          </a:xfrm>
          <a:prstGeom prst="rect">
            <a:avLst/>
          </a:prstGeom>
          <a:ln w="0">
            <a:noFill/>
          </a:ln>
        </p:spPr>
      </p:pic>
      <p:sp>
        <p:nvSpPr>
          <p:cNvPr id="27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27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PlaceHolder 1"/>
          <p:cNvSpPr>
            <a:spLocks noGrp="1"/>
          </p:cNvSpPr>
          <p:nvPr>
            <p:ph/>
          </p:nvPr>
        </p:nvSpPr>
        <p:spPr>
          <a:xfrm>
            <a:off x="261360" y="1899720"/>
            <a:ext cx="3688920" cy="440280"/>
          </a:xfrm>
          <a:prstGeom prst="rect">
            <a:avLst/>
          </a:prstGeom>
          <a:noFill/>
          <a:ln w="0">
            <a:noFill/>
          </a:ln>
        </p:spPr>
        <p:txBody>
          <a:bodyPr anchor="t">
            <a:noAutofit/>
          </a:bodyPr>
          <a:p>
            <a:pPr indent="0">
              <a:lnSpc>
                <a:spcPct val="100000"/>
              </a:lnSpc>
              <a:buNone/>
              <a:tabLst>
                <a:tab algn="l" pos="0"/>
              </a:tabLst>
            </a:pPr>
            <a:r>
              <a:rPr b="1" lang="en-US" sz="2400" spc="-1" strike="noStrike">
                <a:solidFill>
                  <a:schemeClr val="dk2"/>
                </a:solidFill>
                <a:latin typeface="Public Sans"/>
                <a:ea typeface="Public Sans"/>
              </a:rPr>
              <a:t>15. Internet Banking Application and Website</a:t>
            </a:r>
            <a:endParaRPr b="0" lang="en-IN" sz="2400" spc="-1" strike="noStrike">
              <a:solidFill>
                <a:srgbClr val="000000"/>
              </a:solidFill>
              <a:latin typeface="Arial"/>
            </a:endParaRPr>
          </a:p>
        </p:txBody>
      </p:sp>
      <p:sp>
        <p:nvSpPr>
          <p:cNvPr id="317" name="PlaceHolder 2"/>
          <p:cNvSpPr>
            <a:spLocks noGrp="1"/>
          </p:cNvSpPr>
          <p:nvPr>
            <p:ph/>
          </p:nvPr>
        </p:nvSpPr>
        <p:spPr>
          <a:xfrm>
            <a:off x="261360" y="3361320"/>
            <a:ext cx="3688920" cy="440280"/>
          </a:xfrm>
          <a:prstGeom prst="rect">
            <a:avLst/>
          </a:prstGeom>
          <a:noFill/>
          <a:ln w="0">
            <a:noFill/>
          </a:ln>
        </p:spPr>
        <p:txBody>
          <a:bodyPr anchor="t">
            <a:noAutofit/>
          </a:bodyPr>
          <a:p>
            <a:pPr indent="0">
              <a:lnSpc>
                <a:spcPct val="100000"/>
              </a:lnSpc>
              <a:buNone/>
              <a:tabLst>
                <a:tab algn="l" pos="0"/>
              </a:tabLst>
            </a:pPr>
            <a:r>
              <a:rPr b="1" lang="en-US" sz="2400" spc="-1" strike="noStrike">
                <a:solidFill>
                  <a:schemeClr val="dk2"/>
                </a:solidFill>
                <a:latin typeface="Public Sans"/>
                <a:ea typeface="Public Sans"/>
              </a:rPr>
              <a:t>Task - 1</a:t>
            </a:r>
            <a:endParaRPr b="0" lang="en-IN" sz="2400" spc="-1" strike="noStrike">
              <a:solidFill>
                <a:srgbClr val="000000"/>
              </a:solidFill>
              <a:latin typeface="Arial"/>
            </a:endParaRPr>
          </a:p>
        </p:txBody>
      </p:sp>
      <p:pic>
        <p:nvPicPr>
          <p:cNvPr id="318" name="Google Shape;1834;p209" descr=""/>
          <p:cNvPicPr/>
          <p:nvPr/>
        </p:nvPicPr>
        <p:blipFill>
          <a:blip r:embed="rId1"/>
          <a:srcRect l="-43434" t="2429" r="43432" b="-2429"/>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PlaceHolder 1"/>
          <p:cNvSpPr>
            <a:spLocks noGrp="1"/>
          </p:cNvSpPr>
          <p:nvPr>
            <p:ph/>
          </p:nvPr>
        </p:nvSpPr>
        <p:spPr>
          <a:xfrm>
            <a:off x="2634120" y="802440"/>
            <a:ext cx="4016520" cy="448920"/>
          </a:xfrm>
          <a:prstGeom prst="rect">
            <a:avLst/>
          </a:prstGeom>
          <a:noFill/>
          <a:ln w="0">
            <a:noFill/>
          </a:ln>
        </p:spPr>
        <p:txBody>
          <a:bodyPr anchor="ctr">
            <a:normAutofit fontScale="4000"/>
          </a:bodyPr>
          <a:p>
            <a:pPr indent="0" algn="ctr">
              <a:spcBef>
                <a:spcPts val="1417"/>
              </a:spcBef>
              <a:buNone/>
            </a:pPr>
            <a:r>
              <a:rPr b="1" i="1" lang="en-US" sz="27410" spc="-1" strike="noStrike">
                <a:solidFill>
                  <a:schemeClr val="lt1"/>
                </a:solidFill>
                <a:latin typeface="Public Sans"/>
                <a:ea typeface="Public Sans"/>
              </a:rPr>
              <a:t> </a:t>
            </a:r>
            <a:r>
              <a:rPr b="1" i="1" lang="en-US" sz="24920" spc="-1" strike="noStrike">
                <a:solidFill>
                  <a:schemeClr val="lt1"/>
                </a:solidFill>
                <a:latin typeface="PublicSans-BoldItalic"/>
                <a:ea typeface="PublicSans-BoldItalic"/>
              </a:rPr>
              <a:t>Internet Banking Application</a:t>
            </a:r>
            <a:endParaRPr b="0" lang="en-IN" sz="24920" spc="-1" strike="noStrike">
              <a:solidFill>
                <a:srgbClr val="000000"/>
              </a:solidFill>
              <a:latin typeface="Arial"/>
            </a:endParaRPr>
          </a:p>
          <a:p>
            <a:pPr indent="0" algn="ctr">
              <a:spcBef>
                <a:spcPts val="1417"/>
              </a:spcBef>
              <a:buNone/>
            </a:pPr>
            <a:r>
              <a:rPr b="1" i="1" lang="en-US" sz="27410" spc="-1" strike="noStrike">
                <a:solidFill>
                  <a:schemeClr val="lt1"/>
                </a:solidFill>
                <a:latin typeface="Public Sans"/>
                <a:ea typeface="Public Sans"/>
              </a:rPr>
              <a:t>and Website Hands on</a:t>
            </a:r>
            <a:endParaRPr b="1" i="1" lang="en-IN" sz="27410" spc="-1" strike="noStrike">
              <a:solidFill>
                <a:srgbClr val="000000"/>
              </a:solidFill>
              <a:latin typeface="PublicSans-BoldItalic"/>
              <a:ea typeface="PublicSans-BoldItalic"/>
            </a:endParaRPr>
          </a:p>
        </p:txBody>
      </p:sp>
      <p:sp>
        <p:nvSpPr>
          <p:cNvPr id="361" name="PlaceHolder 2"/>
          <p:cNvSpPr>
            <a:spLocks noGrp="1"/>
          </p:cNvSpPr>
          <p:nvPr>
            <p:ph/>
          </p:nvPr>
        </p:nvSpPr>
        <p:spPr>
          <a:xfrm>
            <a:off x="4089240" y="881640"/>
            <a:ext cx="2721960" cy="2984400"/>
          </a:xfrm>
          <a:prstGeom prst="rect">
            <a:avLst/>
          </a:prstGeom>
          <a:noFill/>
          <a:ln w="0">
            <a:noFill/>
          </a:ln>
        </p:spPr>
        <p:txBody>
          <a:bodyPr anchor="ctr">
            <a:noAutofit/>
          </a:bodyPr>
          <a:p>
            <a:pPr indent="0" algn="ctr">
              <a:lnSpc>
                <a:spcPct val="100000"/>
              </a:lnSpc>
              <a:buNone/>
              <a:tabLst>
                <a:tab algn="l" pos="0"/>
              </a:tabLst>
            </a:pPr>
            <a:r>
              <a:rPr b="1" i="1" lang="en-US" sz="1400" spc="-1" strike="noStrike">
                <a:solidFill>
                  <a:srgbClr val="bd8738"/>
                </a:solidFill>
                <a:latin typeface="Public Sans"/>
                <a:ea typeface="Public Sans"/>
              </a:rPr>
              <a:t>https://github.com/shivchandran/Group_A53_8.git</a:t>
            </a:r>
            <a:endParaRPr b="0" lang="en-IN" sz="1400" spc="-1" strike="noStrike">
              <a:solidFill>
                <a:srgbClr val="000000"/>
              </a:solidFill>
              <a:latin typeface="Arial"/>
            </a:endParaRPr>
          </a:p>
        </p:txBody>
      </p:sp>
      <p:sp>
        <p:nvSpPr>
          <p:cNvPr id="362" name="TextBox 2"/>
          <p:cNvSpPr/>
          <p:nvPr/>
        </p:nvSpPr>
        <p:spPr>
          <a:xfrm>
            <a:off x="3755520" y="2615760"/>
            <a:ext cx="3055680" cy="5158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3" name="Google Shape;1885;p213"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PlaceHolder 1"/>
          <p:cNvSpPr>
            <a:spLocks noGrp="1"/>
          </p:cNvSpPr>
          <p:nvPr>
            <p:ph type="title"/>
          </p:nvPr>
        </p:nvSpPr>
        <p:spPr>
          <a:xfrm>
            <a:off x="144720" y="810720"/>
            <a:ext cx="3421080" cy="343800"/>
          </a:xfrm>
          <a:prstGeom prst="rect">
            <a:avLst/>
          </a:prstGeom>
          <a:noFill/>
          <a:ln w="0">
            <a:noFill/>
          </a:ln>
        </p:spPr>
        <p:txBody>
          <a:bodyPr lIns="90000" anchor="ctr">
            <a:noAutofit/>
          </a:bodyPr>
          <a:p>
            <a:pPr indent="0">
              <a:lnSpc>
                <a:spcPct val="100000"/>
              </a:lnSpc>
              <a:buNone/>
              <a:tabLst>
                <a:tab algn="l" pos="0"/>
              </a:tabLst>
            </a:pPr>
            <a:r>
              <a:rPr b="1" lang="en-US" sz="1829" spc="-1" strike="noStrike">
                <a:solidFill>
                  <a:schemeClr val="lt2"/>
                </a:solidFill>
                <a:latin typeface="EB Garamond"/>
                <a:ea typeface="EB Garamond"/>
              </a:rPr>
              <a:t>Internet Banking</a:t>
            </a:r>
            <a:endParaRPr b="0" lang="en-IN" sz="1829" spc="-1" strike="noStrike">
              <a:solidFill>
                <a:srgbClr val="000000"/>
              </a:solidFill>
              <a:latin typeface="Arial"/>
            </a:endParaRPr>
          </a:p>
        </p:txBody>
      </p:sp>
      <p:sp>
        <p:nvSpPr>
          <p:cNvPr id="320" name="PlaceHolder 2"/>
          <p:cNvSpPr>
            <a:spLocks noGrp="1"/>
          </p:cNvSpPr>
          <p:nvPr>
            <p:ph/>
          </p:nvPr>
        </p:nvSpPr>
        <p:spPr>
          <a:xfrm>
            <a:off x="36720" y="1154520"/>
            <a:ext cx="5795280" cy="1149480"/>
          </a:xfrm>
          <a:prstGeom prst="rect">
            <a:avLst/>
          </a:prstGeom>
          <a:noFill/>
          <a:ln w="0">
            <a:noFill/>
          </a:ln>
        </p:spPr>
        <p:txBody>
          <a:bodyPr anchor="t">
            <a:noAutofit/>
          </a:bodyPr>
          <a:p>
            <a:pPr indent="0">
              <a:spcBef>
                <a:spcPts val="1417"/>
              </a:spcBef>
              <a:buNone/>
            </a:pPr>
            <a:r>
              <a:rPr b="0" lang="en-US" sz="1400" spc="-1" strike="noStrike">
                <a:solidFill>
                  <a:srgbClr val="ffff38"/>
                </a:solidFill>
                <a:latin typeface="EB Garamond Medium"/>
                <a:ea typeface="EB Garamond Medium"/>
              </a:rPr>
              <a:t> </a:t>
            </a:r>
            <a:r>
              <a:rPr b="0" lang="en-US" sz="1100" spc="-1" strike="noStrike">
                <a:solidFill>
                  <a:srgbClr val="ffff38"/>
                </a:solidFill>
                <a:latin typeface="PublicSans-Regular"/>
                <a:ea typeface="PublicSans-Regular"/>
              </a:rPr>
              <a:t>An Internet Banking application and website is </a:t>
            </a:r>
            <a:r>
              <a:rPr b="0" lang="en-US" sz="1200" spc="-1" strike="noStrike">
                <a:solidFill>
                  <a:srgbClr val="ffff38"/>
                </a:solidFill>
                <a:latin typeface="EB Garamond Medium"/>
                <a:ea typeface="EB Garamond Medium"/>
              </a:rPr>
              <a:t>slightly different from a</a:t>
            </a:r>
            <a:endParaRPr b="0" lang="en-IN" sz="1200" spc="-1" strike="noStrike">
              <a:solidFill>
                <a:srgbClr val="ffff38"/>
              </a:solidFill>
              <a:latin typeface="Arial"/>
            </a:endParaRPr>
          </a:p>
          <a:p>
            <a:pPr indent="0">
              <a:spcBef>
                <a:spcPts val="1417"/>
              </a:spcBef>
              <a:buNone/>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money transfer project framework. However, it also works on the same</a:t>
            </a:r>
            <a:endParaRPr b="0" lang="en-IN" sz="1200" spc="-1" strike="noStrike">
              <a:solidFill>
                <a:srgbClr val="ffff38"/>
              </a:solidFill>
              <a:latin typeface="Arial"/>
            </a:endParaRPr>
          </a:p>
          <a:p>
            <a:pPr indent="0">
              <a:spcBef>
                <a:spcPts val="1417"/>
              </a:spcBef>
              <a:buNone/>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grounds as the latter and may require full-stack development. </a:t>
            </a:r>
            <a:endParaRPr b="0" lang="en-IN" sz="1200" spc="-1" strike="noStrike">
              <a:solidFill>
                <a:srgbClr val="ffff38"/>
              </a:solidFill>
              <a:latin typeface="Arial"/>
            </a:endParaRPr>
          </a:p>
        </p:txBody>
      </p:sp>
      <p:pic>
        <p:nvPicPr>
          <p:cNvPr id="321" name="Google Shape;1841;p210" descr=""/>
          <p:cNvPicPr/>
          <p:nvPr/>
        </p:nvPicPr>
        <p:blipFill>
          <a:blip r:embed="rId1"/>
          <a:stretch/>
        </p:blipFill>
        <p:spPr>
          <a:xfrm>
            <a:off x="4267440" y="242280"/>
            <a:ext cx="9143640" cy="5143320"/>
          </a:xfrm>
          <a:prstGeom prst="rect">
            <a:avLst/>
          </a:prstGeom>
          <a:ln w="0">
            <a:noFill/>
          </a:ln>
        </p:spPr>
      </p:pic>
      <p:graphicFrame>
        <p:nvGraphicFramePr>
          <p:cNvPr id="322" name="Google Shape;1842;p210"/>
          <p:cNvGraphicFramePr/>
          <p:nvPr/>
        </p:nvGraphicFramePr>
        <p:xfrm>
          <a:off x="144720" y="2314800"/>
          <a:ext cx="4279320" cy="2307600"/>
        </p:xfrm>
        <a:graphic>
          <a:graphicData uri="http://schemas.openxmlformats.org/drawingml/2006/table">
            <a:tbl>
              <a:tblPr/>
              <a:tblGrid>
                <a:gridCol w="1739160"/>
                <a:gridCol w="1725480"/>
                <a:gridCol w="814320"/>
              </a:tblGrid>
              <a:tr h="396000">
                <a:tc>
                  <a:txBody>
                    <a:bodyPr lIns="91080" rIns="91080" tIns="91080" bIns="91080" anchor="t">
                      <a:noAutofit/>
                    </a:bodyPr>
                    <a:p>
                      <a:pPr algn="ctr">
                        <a:lnSpc>
                          <a:spcPct val="100000"/>
                        </a:lnSpc>
                        <a:tabLst>
                          <a:tab algn="l" pos="0"/>
                        </a:tabLst>
                      </a:pPr>
                      <a:r>
                        <a:rPr b="1" lang="en-US" sz="1400" spc="-1" strike="noStrike">
                          <a:solidFill>
                            <a:schemeClr val="lt2"/>
                          </a:solidFill>
                          <a:latin typeface="Arial"/>
                          <a:ea typeface="Arial"/>
                        </a:rPr>
                        <a:t>LMS Username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pPr algn="ctr">
                        <a:lnSpc>
                          <a:spcPct val="100000"/>
                        </a:lnSpc>
                        <a:tabLst>
                          <a:tab algn="l" pos="0"/>
                        </a:tabLst>
                      </a:pPr>
                      <a:r>
                        <a:rPr b="1" lang="en-US" sz="1400" spc="-1" strike="noStrike">
                          <a:solidFill>
                            <a:schemeClr val="lt2"/>
                          </a:solidFill>
                          <a:latin typeface="Arial"/>
                          <a:ea typeface="Arial"/>
                        </a:rPr>
                        <a:t>Name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pPr algn="ctr">
                        <a:lnSpc>
                          <a:spcPct val="100000"/>
                        </a:lnSpc>
                        <a:tabLst>
                          <a:tab algn="l" pos="0"/>
                        </a:tabLst>
                      </a:pPr>
                      <a:r>
                        <a:rPr b="1" lang="en-US" sz="1400" spc="-1" strike="noStrike">
                          <a:solidFill>
                            <a:schemeClr val="lt2"/>
                          </a:solidFill>
                          <a:latin typeface="Arial"/>
                          <a:ea typeface="Arial"/>
                        </a:rPr>
                        <a:t>Batch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tIns="91080" bIns="91080" anchor="t">
                      <a:noAutofit/>
                    </a:bodyPr>
                    <a:p>
                      <a:r>
                        <a:rPr b="0" lang="en-IN" sz="1400" spc="-1" strike="noStrike">
                          <a:solidFill>
                            <a:srgbClr val="000000"/>
                          </a:solidFill>
                          <a:latin typeface="Arial"/>
                          <a:ea typeface="Arial"/>
                        </a:rPr>
                        <a:t>2113a54255</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r>
                        <a:rPr b="0" lang="en-IN" sz="1400" spc="-1" strike="noStrike">
                          <a:solidFill>
                            <a:srgbClr val="000000"/>
                          </a:solidFill>
                          <a:latin typeface="Arial"/>
                        </a:rPr>
                        <a:t>        </a:t>
                      </a:r>
                      <a:r>
                        <a:rPr b="0" lang="en-IN" sz="1400" spc="-1" strike="noStrike">
                          <a:solidFill>
                            <a:srgbClr val="000000"/>
                          </a:solidFill>
                          <a:latin typeface="Arial"/>
                        </a:rPr>
                        <a:t>Prakash E</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r>
                        <a:rPr b="0" lang="en-IN" sz="1400" spc="-1" strike="noStrike">
                          <a:solidFill>
                            <a:srgbClr val="000000"/>
                          </a:solidFill>
                          <a:latin typeface="Arial"/>
                        </a:rPr>
                        <a:t>A54</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tIns="91080" bIns="91080" anchor="t">
                      <a:noAutofit/>
                    </a:bodyPr>
                    <a:p>
                      <a:r>
                        <a:rPr b="0" lang="en-IN" sz="1400" spc="-1" strike="noStrike">
                          <a:solidFill>
                            <a:srgbClr val="000000"/>
                          </a:solidFill>
                          <a:latin typeface="Arial"/>
                          <a:ea typeface="Arial"/>
                        </a:rPr>
                        <a:t>2113a54268</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r>
                        <a:rPr b="0" lang="en-IN" sz="1400" spc="-1" strike="noStrike">
                          <a:solidFill>
                            <a:srgbClr val="000000"/>
                          </a:solidFill>
                          <a:latin typeface="Arial"/>
                        </a:rPr>
                        <a:t>        </a:t>
                      </a:r>
                      <a:r>
                        <a:rPr b="0" lang="en-IN" sz="1400" spc="-1" strike="noStrike">
                          <a:solidFill>
                            <a:srgbClr val="000000"/>
                          </a:solidFill>
                          <a:latin typeface="Arial"/>
                        </a:rPr>
                        <a:t>Sanjay S</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tIns="91080" bIns="91080" anchor="t">
                      <a:noAutofit/>
                    </a:bodyPr>
                    <a:p>
                      <a:r>
                        <a:rPr b="0" lang="en-IN" sz="1400" spc="-1" strike="noStrike">
                          <a:solidFill>
                            <a:srgbClr val="000000"/>
                          </a:solidFill>
                          <a:latin typeface="Arial"/>
                          <a:ea typeface="Arial"/>
                        </a:rPr>
                        <a:t>2113a54272</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r>
                        <a:rPr b="0" lang="en-IN" sz="1400" spc="-1" strike="noStrike">
                          <a:solidFill>
                            <a:srgbClr val="000000"/>
                          </a:solidFill>
                          <a:latin typeface="Arial"/>
                        </a:rPr>
                        <a:t>Shiv Chandran S R</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tIns="91080" bIns="91080" anchor="t">
                      <a:noAutofit/>
                    </a:bodyPr>
                    <a:p>
                      <a:r>
                        <a:rPr b="0" lang="en-IN" sz="1400" spc="-1" strike="noStrike">
                          <a:solidFill>
                            <a:srgbClr val="000000"/>
                          </a:solidFill>
                          <a:latin typeface="Arial"/>
                          <a:ea typeface="Arial"/>
                        </a:rPr>
                        <a:t>2113a54278</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r>
                        <a:rPr b="0" lang="en-IN" sz="1400" spc="-1" strike="noStrike">
                          <a:solidFill>
                            <a:srgbClr val="000000"/>
                          </a:solidFill>
                          <a:latin typeface="Arial"/>
                        </a:rPr>
                        <a:t>Suryaganesh K</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tIns="91080" b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PlaceHolder 1"/>
          <p:cNvSpPr>
            <a:spLocks noGrp="1"/>
          </p:cNvSpPr>
          <p:nvPr>
            <p:ph/>
          </p:nvPr>
        </p:nvSpPr>
        <p:spPr>
          <a:xfrm>
            <a:off x="482040" y="590040"/>
            <a:ext cx="6891480" cy="1366920"/>
          </a:xfrm>
          <a:prstGeom prst="rect">
            <a:avLst/>
          </a:prstGeom>
          <a:noFill/>
          <a:ln w="0">
            <a:noFill/>
          </a:ln>
        </p:spPr>
        <p:txBody>
          <a:bodyPr anchor="t">
            <a:noAutofit/>
          </a:bodyPr>
          <a:p>
            <a:pPr indent="0">
              <a:lnSpc>
                <a:spcPct val="107000"/>
              </a:lnSpc>
              <a:buNone/>
              <a:tabLst>
                <a:tab algn="l" pos="0"/>
              </a:tabLst>
            </a:pPr>
            <a:r>
              <a:rPr b="1" lang="en-US" sz="1600" spc="-1" strike="noStrike">
                <a:solidFill>
                  <a:srgbClr val="0b5394"/>
                </a:solidFill>
                <a:latin typeface="EB Garamond Medium"/>
                <a:ea typeface="EB Garamond Medium"/>
              </a:rPr>
              <a:t>Creation of SRS &amp; Github</a:t>
            </a:r>
            <a:endParaRPr b="0" lang="en-IN" sz="16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Create SRS : “Internet Banking”</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Set-up of Github account</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Hands-on to various commands of Git Bash</a:t>
            </a:r>
            <a:endParaRPr b="0" lang="en-IN" sz="1400" spc="-1" strike="noStrike">
              <a:solidFill>
                <a:srgbClr val="000000"/>
              </a:solidFill>
              <a:latin typeface="Arial"/>
            </a:endParaRPr>
          </a:p>
        </p:txBody>
      </p:sp>
      <p:sp>
        <p:nvSpPr>
          <p:cNvPr id="324" name="PlaceHolder 2"/>
          <p:cNvSpPr>
            <a:spLocks noGrp="1"/>
          </p:cNvSpPr>
          <p:nvPr>
            <p:ph/>
          </p:nvPr>
        </p:nvSpPr>
        <p:spPr>
          <a:xfrm>
            <a:off x="489600" y="3351960"/>
            <a:ext cx="7048080" cy="1144440"/>
          </a:xfrm>
          <a:prstGeom prst="rect">
            <a:avLst/>
          </a:prstGeom>
          <a:noFill/>
          <a:ln w="0">
            <a:noFill/>
          </a:ln>
        </p:spPr>
        <p:txBody>
          <a:bodyPr anchor="t">
            <a:noAutofit/>
          </a:bodyPr>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Get to know about different lifecycle models.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importance and how to create an SRS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Knowing various commands of Github</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agile and scrum management techniques for efficient product development</a:t>
            </a:r>
            <a:endParaRPr b="0" lang="en-IN" sz="1400" spc="-1" strike="noStrike">
              <a:solidFill>
                <a:srgbClr val="000000"/>
              </a:solidFill>
              <a:latin typeface="Arial"/>
            </a:endParaRPr>
          </a:p>
        </p:txBody>
      </p:sp>
      <p:sp>
        <p:nvSpPr>
          <p:cNvPr id="325" name="Google Shape;1849;p211"/>
          <p:cNvSpPr/>
          <p:nvPr/>
        </p:nvSpPr>
        <p:spPr>
          <a:xfrm>
            <a:off x="489600" y="2109240"/>
            <a:ext cx="4593240" cy="318240"/>
          </a:xfrm>
          <a:prstGeom prst="rect">
            <a:avLst/>
          </a:prstGeom>
          <a:noFill/>
          <a:ln w="0">
            <a:noFill/>
          </a:ln>
        </p:spPr>
        <p:style>
          <a:lnRef idx="0"/>
          <a:fillRef idx="0"/>
          <a:effectRef idx="0"/>
          <a:fontRef idx="minor"/>
        </p:style>
        <p:txBody>
          <a:bodyPr anchor="t">
            <a:noAutofit/>
          </a:bodyPr>
          <a:p>
            <a:pPr marL="457200" indent="-317520">
              <a:lnSpc>
                <a:spcPct val="100000"/>
              </a:lnSpc>
              <a:buClr>
                <a:srgbClr val="000000"/>
              </a:buClr>
              <a:buFont typeface="EB Garamond Medium"/>
              <a:buChar char="●"/>
            </a:pPr>
            <a:r>
              <a:rPr b="0" lang="en-US" sz="1400" spc="-1" strike="noStrike">
                <a:solidFill>
                  <a:schemeClr val="dk1"/>
                </a:solidFill>
                <a:latin typeface="EB Garamond Medium"/>
                <a:ea typeface="EB Garamond Medium"/>
              </a:rPr>
              <a:t>100% Completion of the above tasks</a:t>
            </a:r>
            <a:endParaRPr b="0" lang="en-IN" sz="1400" spc="-1" strike="noStrike">
              <a:solidFill>
                <a:srgbClr val="000000"/>
              </a:solidFill>
              <a:latin typeface="Arial"/>
            </a:endParaRPr>
          </a:p>
        </p:txBody>
      </p:sp>
      <p:sp>
        <p:nvSpPr>
          <p:cNvPr id="326" name="Google Shape;1850;p211"/>
          <p:cNvSpPr/>
          <p:nvPr/>
        </p:nvSpPr>
        <p:spPr>
          <a:xfrm>
            <a:off x="445680" y="2977200"/>
            <a:ext cx="2629440" cy="318240"/>
          </a:xfrm>
          <a:prstGeom prst="rect">
            <a:avLst/>
          </a:prstGeom>
          <a:noFill/>
          <a:ln w="0">
            <a:noFill/>
          </a:ln>
        </p:spPr>
        <p:style>
          <a:lnRef idx="0"/>
          <a:fillRef idx="0"/>
          <a:effectRef idx="0"/>
          <a:fontRef idx="minor"/>
        </p:style>
        <p:txBody>
          <a:bodyPr anchor="t">
            <a:noAutofit/>
          </a:bodyPr>
          <a:p>
            <a:pPr>
              <a:lnSpc>
                <a:spcPct val="100000"/>
              </a:lnSpc>
              <a:tabLst>
                <a:tab algn="l" pos="0"/>
              </a:tabLst>
            </a:pPr>
            <a:r>
              <a:rPr b="1" lang="en-US" sz="1400" spc="-1" strike="noStrike">
                <a:solidFill>
                  <a:schemeClr val="lt2"/>
                </a:solidFill>
                <a:latin typeface="Public Sans"/>
                <a:ea typeface="Public Sans"/>
              </a:rPr>
              <a:t>Learning Outcome</a:t>
            </a:r>
            <a:endParaRPr b="0" lang="en-IN" sz="1400" spc="-1" strike="noStrike">
              <a:solidFill>
                <a:srgbClr val="000000"/>
              </a:solidFill>
              <a:latin typeface="Arial"/>
            </a:endParaRPr>
          </a:p>
        </p:txBody>
      </p:sp>
      <p:sp>
        <p:nvSpPr>
          <p:cNvPr id="327" name="Google Shape;1851;p211"/>
          <p:cNvSpPr/>
          <p:nvPr/>
        </p:nvSpPr>
        <p:spPr>
          <a:xfrm>
            <a:off x="445680" y="237240"/>
            <a:ext cx="2629440" cy="318240"/>
          </a:xfrm>
          <a:prstGeom prst="rect">
            <a:avLst/>
          </a:prstGeom>
          <a:noFill/>
          <a:ln w="0">
            <a:noFill/>
          </a:ln>
        </p:spPr>
        <p:style>
          <a:lnRef idx="0"/>
          <a:fillRef idx="0"/>
          <a:effectRef idx="0"/>
          <a:fontRef idx="minor"/>
        </p:style>
        <p:txBody>
          <a:bodyPr anchor="t">
            <a:noAutofit/>
          </a:bodyPr>
          <a:p>
            <a:pPr>
              <a:lnSpc>
                <a:spcPct val="100000"/>
              </a:lnSpc>
              <a:tabLst>
                <a:tab algn="l" pos="0"/>
              </a:tabLst>
            </a:pPr>
            <a:r>
              <a:rPr b="1" lang="en-US" sz="1800" spc="-1" strike="noStrike">
                <a:solidFill>
                  <a:schemeClr val="dk2"/>
                </a:solidFill>
                <a:latin typeface="EB Garamond"/>
                <a:ea typeface="EB Garamond"/>
              </a:rPr>
              <a:t>Task - 1</a:t>
            </a:r>
            <a:endParaRPr b="0" lang="en-IN" sz="1800" spc="-1" strike="noStrike">
              <a:solidFill>
                <a:srgbClr val="000000"/>
              </a:solidFill>
              <a:latin typeface="Arial"/>
            </a:endParaRPr>
          </a:p>
        </p:txBody>
      </p:sp>
      <p:sp>
        <p:nvSpPr>
          <p:cNvPr id="328" name="Google Shape;1852;p211"/>
          <p:cNvSpPr/>
          <p:nvPr/>
        </p:nvSpPr>
        <p:spPr>
          <a:xfrm>
            <a:off x="489600" y="1821240"/>
            <a:ext cx="4593240" cy="318240"/>
          </a:xfrm>
          <a:prstGeom prst="rect">
            <a:avLst/>
          </a:prstGeom>
          <a:noFill/>
          <a:ln w="0">
            <a:noFill/>
          </a:ln>
        </p:spPr>
        <p:style>
          <a:lnRef idx="0"/>
          <a:fillRef idx="0"/>
          <a:effectRef idx="0"/>
          <a:fontRef idx="minor"/>
        </p:style>
        <p:txBody>
          <a:bodyPr anchor="t">
            <a:noAutofit/>
          </a:bodyPr>
          <a:p>
            <a:pPr>
              <a:lnSpc>
                <a:spcPct val="100000"/>
              </a:lnSpc>
              <a:tabLst>
                <a:tab algn="l" pos="0"/>
              </a:tabLst>
            </a:pPr>
            <a:r>
              <a:rPr b="1" lang="en-US" sz="1600" spc="-1" strike="noStrike">
                <a:solidFill>
                  <a:srgbClr val="0b5394"/>
                </a:solidFill>
                <a:latin typeface="EB Garamond"/>
                <a:ea typeface="EB Garamond"/>
              </a:rPr>
              <a:t>Evaluation Metric:</a:t>
            </a:r>
            <a:endParaRPr b="0" lang="en-IN" sz="1600" spc="-1" strike="noStrike">
              <a:solidFill>
                <a:srgbClr val="000000"/>
              </a:solidFill>
              <a:latin typeface="Arial"/>
            </a:endParaRPr>
          </a:p>
        </p:txBody>
      </p:sp>
      <p:pic>
        <p:nvPicPr>
          <p:cNvPr id="329" name="Google Shape;1853;p211" descr=""/>
          <p:cNvPicPr/>
          <p:nvPr/>
        </p:nvPicPr>
        <p:blipFill>
          <a:blip r:embed="rId1"/>
          <a:srcRect l="-65215" t="3320" r="65215" b="-3320"/>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p>
            <a:pPr indent="0">
              <a:lnSpc>
                <a:spcPct val="100000"/>
              </a:lnSpc>
              <a:buNone/>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31" name="PlaceHolder 2"/>
          <p:cNvSpPr>
            <a:spLocks noGrp="1"/>
          </p:cNvSpPr>
          <p:nvPr>
            <p:ph/>
          </p:nvPr>
        </p:nvSpPr>
        <p:spPr>
          <a:xfrm>
            <a:off x="135720" y="756360"/>
            <a:ext cx="4435920" cy="343080"/>
          </a:xfrm>
          <a:prstGeom prst="rect">
            <a:avLst/>
          </a:prstGeom>
          <a:noFill/>
          <a:ln w="0">
            <a:noFill/>
          </a:ln>
        </p:spPr>
        <p:txBody>
          <a:bodyPr anchor="ctr">
            <a:noAutofit/>
          </a:bodyPr>
          <a:p>
            <a:pPr marL="457200" indent="-317520">
              <a:lnSpc>
                <a:spcPct val="90000"/>
              </a:lnSpc>
              <a:buClr>
                <a:srgbClr val="000000"/>
              </a:buClr>
              <a:buFont typeface="Noto Sans Symbols"/>
              <a:buChar char="▪"/>
            </a:pPr>
            <a:r>
              <a:rPr b="1" i="1" lang="en-IN" sz="1400" spc="-1" strike="noStrike">
                <a:solidFill>
                  <a:srgbClr val="000000"/>
                </a:solidFill>
                <a:latin typeface="Public Sans"/>
                <a:ea typeface="Public Sans"/>
              </a:rPr>
              <a:t>Functional Requirements </a:t>
            </a:r>
            <a:endParaRPr b="0" lang="en-IN" sz="1400" spc="-1" strike="noStrike">
              <a:solidFill>
                <a:srgbClr val="000000"/>
              </a:solidFill>
              <a:latin typeface="Arial"/>
            </a:endParaRPr>
          </a:p>
        </p:txBody>
      </p:sp>
      <p:sp>
        <p:nvSpPr>
          <p:cNvPr id="332" name=""/>
          <p:cNvSpPr txBox="1"/>
          <p:nvPr/>
        </p:nvSpPr>
        <p:spPr>
          <a:xfrm>
            <a:off x="0" y="1260000"/>
            <a:ext cx="3960000" cy="2387520"/>
          </a:xfrm>
          <a:prstGeom prst="rect">
            <a:avLst/>
          </a:prstGeom>
          <a:noFill/>
          <a:ln w="0">
            <a:noFill/>
          </a:ln>
        </p:spPr>
        <p:txBody>
          <a:bodyPr lIns="90000" rIns="90000" tIns="45000" bIns="45000" anchor="t">
            <a:noAutofit/>
          </a:bodyPr>
          <a:p>
            <a:r>
              <a:rPr b="0" lang="en-IN" sz="1400" spc="-1" strike="noStrike">
                <a:solidFill>
                  <a:srgbClr val="000000"/>
                </a:solidFill>
                <a:latin typeface="Arial"/>
              </a:rPr>
              <a:t>Customer:</a:t>
            </a:r>
            <a:endParaRPr b="0" lang="en-IN" sz="1400" spc="-1" strike="noStrike">
              <a:solidFill>
                <a:srgbClr val="000000"/>
              </a:solidFill>
              <a:latin typeface="Arial"/>
            </a:endParaRPr>
          </a:p>
          <a:p>
            <a:endParaRPr b="0" lang="en-IN" sz="1800" spc="-1" strike="noStrike">
              <a:solidFill>
                <a:srgbClr val="000000"/>
              </a:solidFill>
              <a:latin typeface="Arial"/>
            </a:endParaRPr>
          </a:p>
          <a:p>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r>
              <a:rPr b="0" lang="en-IN" sz="1400" spc="-1" strike="noStrike">
                <a:solidFill>
                  <a:srgbClr val="000000"/>
                </a:solidFill>
                <a:latin typeface="Arial"/>
              </a:rPr>
              <a:t>2. Update personal details.</a:t>
            </a:r>
            <a:endParaRPr b="0" lang="en-IN" sz="1400" spc="-1" strike="noStrike">
              <a:solidFill>
                <a:srgbClr val="000000"/>
              </a:solidFill>
              <a:latin typeface="Arial"/>
            </a:endParaRPr>
          </a:p>
          <a:p>
            <a:r>
              <a:rPr b="0" lang="en-IN" sz="1400" spc="-1" strike="noStrike">
                <a:solidFill>
                  <a:srgbClr val="000000"/>
                </a:solidFill>
                <a:latin typeface="Arial"/>
              </a:rPr>
              <a:t>3. Change password.</a:t>
            </a:r>
            <a:endParaRPr b="0" lang="en-IN" sz="1400" spc="-1" strike="noStrike">
              <a:solidFill>
                <a:srgbClr val="000000"/>
              </a:solidFill>
              <a:latin typeface="Arial"/>
            </a:endParaRPr>
          </a:p>
          <a:p>
            <a:r>
              <a:rPr b="0" lang="en-IN" sz="1400" spc="-1" strike="noStrike">
                <a:solidFill>
                  <a:srgbClr val="000000"/>
                </a:solidFill>
                <a:latin typeface="Arial"/>
              </a:rPr>
              <a:t>4. View balance.</a:t>
            </a:r>
            <a:endParaRPr b="0" lang="en-IN" sz="1400" spc="-1" strike="noStrike">
              <a:solidFill>
                <a:srgbClr val="000000"/>
              </a:solidFill>
              <a:latin typeface="Arial"/>
            </a:endParaRPr>
          </a:p>
          <a:p>
            <a:r>
              <a:rPr b="0" lang="en-IN" sz="1400" spc="-1" strike="noStrike">
                <a:solidFill>
                  <a:srgbClr val="000000"/>
                </a:solidFill>
                <a:latin typeface="Arial"/>
              </a:rPr>
              <a:t>5. View personal history of transactions.</a:t>
            </a:r>
            <a:endParaRPr b="0" lang="en-IN" sz="1400" spc="-1" strike="noStrike">
              <a:solidFill>
                <a:srgbClr val="000000"/>
              </a:solidFill>
              <a:latin typeface="Arial"/>
            </a:endParaRPr>
          </a:p>
          <a:p>
            <a:r>
              <a:rPr b="0" lang="en-IN" sz="1400" spc="-1" strike="noStrike">
                <a:solidFill>
                  <a:srgbClr val="000000"/>
                </a:solidFill>
                <a:latin typeface="Arial"/>
              </a:rPr>
              <a:t>6. Transfer money.</a:t>
            </a:r>
            <a:endParaRPr b="0" lang="en-IN" sz="1400" spc="-1" strike="noStrike">
              <a:solidFill>
                <a:srgbClr val="000000"/>
              </a:solidFill>
              <a:latin typeface="Arial"/>
            </a:endParaRPr>
          </a:p>
          <a:p>
            <a:r>
              <a:rPr b="0" lang="en-IN" sz="1400" spc="-1" strike="noStrike">
                <a:solidFill>
                  <a:srgbClr val="000000"/>
                </a:solidFill>
                <a:latin typeface="Arial"/>
              </a:rPr>
              <a:t>7. Withdraw.</a:t>
            </a:r>
            <a:endParaRPr b="0" lang="en-IN" sz="1400" spc="-1" strike="noStrike">
              <a:solidFill>
                <a:srgbClr val="000000"/>
              </a:solidFill>
              <a:latin typeface="Arial"/>
            </a:endParaRPr>
          </a:p>
          <a:p>
            <a:r>
              <a:rPr b="0" lang="en-IN" sz="1400" spc="-1" strike="noStrike">
                <a:solidFill>
                  <a:srgbClr val="000000"/>
                </a:solidFill>
                <a:latin typeface="Arial"/>
              </a:rPr>
              <a:t>8. Submit Cash.</a:t>
            </a:r>
            <a:endParaRPr b="0" lang="en-IN" sz="1400" spc="-1" strike="noStrike">
              <a:solidFill>
                <a:srgbClr val="000000"/>
              </a:solidFill>
              <a:latin typeface="Arial"/>
            </a:endParaRPr>
          </a:p>
          <a:p>
            <a:endParaRPr b="0" lang="en-IN" sz="1800" spc="-1" strike="noStrike">
              <a:solidFill>
                <a:srgbClr val="000000"/>
              </a:solidFill>
              <a:latin typeface="Arial"/>
            </a:endParaRPr>
          </a:p>
        </p:txBody>
      </p:sp>
      <p:sp>
        <p:nvSpPr>
          <p:cNvPr id="333" name=""/>
          <p:cNvSpPr txBox="1"/>
          <p:nvPr/>
        </p:nvSpPr>
        <p:spPr>
          <a:xfrm>
            <a:off x="3326400" y="1224000"/>
            <a:ext cx="3333600" cy="2905920"/>
          </a:xfrm>
          <a:prstGeom prst="rect">
            <a:avLst/>
          </a:prstGeom>
          <a:noFill/>
          <a:ln w="0">
            <a:noFill/>
          </a:ln>
        </p:spPr>
        <p:txBody>
          <a:bodyPr lIns="90000" rIns="90000" tIns="45000" bIns="45000" anchor="t">
            <a:noAutofit/>
          </a:bodyPr>
          <a:p>
            <a:r>
              <a:rPr b="0" lang="en-IN" sz="1400" spc="-1" strike="noStrike">
                <a:solidFill>
                  <a:srgbClr val="000000"/>
                </a:solidFill>
                <a:latin typeface="Arial"/>
              </a:rPr>
              <a:t>Teller:</a:t>
            </a:r>
            <a:endParaRPr b="0" lang="en-IN" sz="1400" spc="-1" strike="noStrike">
              <a:solidFill>
                <a:srgbClr val="000000"/>
              </a:solidFill>
              <a:latin typeface="Arial"/>
            </a:endParaRPr>
          </a:p>
          <a:p>
            <a:endParaRPr b="0" lang="en-IN" sz="1800" spc="-1" strike="noStrike">
              <a:solidFill>
                <a:srgbClr val="000000"/>
              </a:solidFill>
              <a:latin typeface="Arial"/>
            </a:endParaRPr>
          </a:p>
          <a:p>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r>
              <a:rPr b="0" lang="en-IN" sz="1400" spc="-1" strike="noStrike">
                <a:solidFill>
                  <a:srgbClr val="000000"/>
                </a:solidFill>
                <a:latin typeface="Arial"/>
              </a:rPr>
              <a:t>2. Change password.</a:t>
            </a:r>
            <a:endParaRPr b="0" lang="en-IN" sz="1400" spc="-1" strike="noStrike">
              <a:solidFill>
                <a:srgbClr val="000000"/>
              </a:solidFill>
              <a:latin typeface="Arial"/>
            </a:endParaRPr>
          </a:p>
          <a:p>
            <a:r>
              <a:rPr b="0" lang="en-IN" sz="1400" spc="-1" strike="noStrike">
                <a:solidFill>
                  <a:srgbClr val="000000"/>
                </a:solidFill>
                <a:latin typeface="Arial"/>
              </a:rPr>
              <a:t>3. Register new bank customers.</a:t>
            </a:r>
            <a:endParaRPr b="0" lang="en-IN" sz="1400" spc="-1" strike="noStrike">
              <a:solidFill>
                <a:srgbClr val="000000"/>
              </a:solidFill>
              <a:latin typeface="Arial"/>
            </a:endParaRPr>
          </a:p>
          <a:p>
            <a:r>
              <a:rPr b="0" lang="en-IN" sz="1400" spc="-1" strike="noStrike">
                <a:solidFill>
                  <a:srgbClr val="000000"/>
                </a:solidFill>
                <a:latin typeface="Arial"/>
              </a:rPr>
              <a:t>4. View customer information.</a:t>
            </a:r>
            <a:endParaRPr b="0" lang="en-IN" sz="1400" spc="-1" strike="noStrike">
              <a:solidFill>
                <a:srgbClr val="000000"/>
              </a:solidFill>
              <a:latin typeface="Arial"/>
            </a:endParaRPr>
          </a:p>
          <a:p>
            <a:r>
              <a:rPr b="0" lang="en-IN" sz="1400" spc="-1" strike="noStrike">
                <a:solidFill>
                  <a:srgbClr val="000000"/>
                </a:solidFill>
                <a:latin typeface="Arial"/>
              </a:rPr>
              <a:t>5. Manage customer accounts.</a:t>
            </a:r>
            <a:endParaRPr b="0" lang="en-IN" sz="1400" spc="-1" strike="noStrike">
              <a:solidFill>
                <a:srgbClr val="000000"/>
              </a:solidFill>
              <a:latin typeface="Arial"/>
            </a:endParaRPr>
          </a:p>
        </p:txBody>
      </p:sp>
      <p:sp>
        <p:nvSpPr>
          <p:cNvPr id="334" name=""/>
          <p:cNvSpPr txBox="1"/>
          <p:nvPr/>
        </p:nvSpPr>
        <p:spPr>
          <a:xfrm>
            <a:off x="3258360" y="2873520"/>
            <a:ext cx="4121640" cy="1626480"/>
          </a:xfrm>
          <a:prstGeom prst="rect">
            <a:avLst/>
          </a:prstGeom>
          <a:noFill/>
          <a:ln w="0">
            <a:noFill/>
          </a:ln>
        </p:spPr>
        <p:txBody>
          <a:bodyPr lIns="90000" rIns="90000" tIns="45000" bIns="45000" anchor="t">
            <a:noAutofit/>
          </a:bodyPr>
          <a:p>
            <a:r>
              <a:rPr b="0" lang="en-IN" sz="1400" spc="-1" strike="noStrike">
                <a:solidFill>
                  <a:srgbClr val="000000"/>
                </a:solidFill>
                <a:latin typeface="Arial"/>
              </a:rPr>
              <a:t>Admin:</a:t>
            </a:r>
            <a:endParaRPr b="0" lang="en-IN" sz="1400" spc="-1" strike="noStrike">
              <a:solidFill>
                <a:srgbClr val="000000"/>
              </a:solidFill>
              <a:latin typeface="Arial"/>
            </a:endParaRPr>
          </a:p>
          <a:p>
            <a:endParaRPr b="0" lang="en-IN" sz="1800" spc="-1" strike="noStrike">
              <a:solidFill>
                <a:srgbClr val="000000"/>
              </a:solidFill>
              <a:latin typeface="Arial"/>
            </a:endParaRPr>
          </a:p>
          <a:p>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r>
              <a:rPr b="0" lang="en-IN" sz="1400" spc="-1" strike="noStrike">
                <a:solidFill>
                  <a:srgbClr val="000000"/>
                </a:solidFill>
                <a:latin typeface="Arial"/>
              </a:rPr>
              <a:t>2. View manager and customer details.</a:t>
            </a:r>
            <a:endParaRPr b="0" lang="en-IN" sz="1400" spc="-1" strike="noStrike">
              <a:solidFill>
                <a:srgbClr val="000000"/>
              </a:solidFill>
              <a:latin typeface="Arial"/>
            </a:endParaRPr>
          </a:p>
          <a:p>
            <a:r>
              <a:rPr b="0" lang="en-IN" sz="1400" spc="-1" strike="noStrike">
                <a:solidFill>
                  <a:srgbClr val="000000"/>
                </a:solidFill>
                <a:latin typeface="Arial"/>
              </a:rPr>
              <a:t>3. Add or update bank branch details.</a:t>
            </a:r>
            <a:endParaRPr b="0" lang="en-IN" sz="1400" spc="-1" strike="noStrike">
              <a:solidFill>
                <a:srgbClr val="000000"/>
              </a:solidFill>
              <a:latin typeface="Arial"/>
            </a:endParaRPr>
          </a:p>
          <a:p>
            <a:r>
              <a:rPr b="0" lang="en-IN" sz="1400" spc="-1" strike="noStrike">
                <a:solidFill>
                  <a:srgbClr val="000000"/>
                </a:solidFill>
                <a:latin typeface="Arial"/>
              </a:rPr>
              <a:t>4. Add or update manager details.</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p>
            <a:pPr indent="0">
              <a:lnSpc>
                <a:spcPct val="100000"/>
              </a:lnSpc>
              <a:buNone/>
            </a:pPr>
            <a:r>
              <a:rPr b="1" lang="en-IN" sz="1700" spc="-1" strike="noStrike">
                <a:solidFill>
                  <a:srgbClr val="22366a"/>
                </a:solidFill>
                <a:latin typeface="Public Sans"/>
                <a:ea typeface="Public Sans"/>
              </a:rPr>
              <a:t>SRS for “Internet Banking</a:t>
            </a:r>
            <a:r>
              <a:rPr b="1" lang="en-IN" sz="1700" spc="-1" strike="noStrike">
                <a:solidFill>
                  <a:srgbClr val="22366a"/>
                </a:solidFill>
                <a:latin typeface="Public Sans"/>
                <a:ea typeface="Public Sans"/>
              </a:rPr>
              <a:t>"</a:t>
            </a:r>
            <a:endParaRPr b="0" lang="en-IN" sz="1700" spc="-1" strike="noStrike">
              <a:solidFill>
                <a:srgbClr val="000000"/>
              </a:solidFill>
              <a:latin typeface="Arial"/>
            </a:endParaRPr>
          </a:p>
        </p:txBody>
      </p:sp>
      <p:sp>
        <p:nvSpPr>
          <p:cNvPr id="336" name="PlaceHolder 2"/>
          <p:cNvSpPr>
            <a:spLocks noGrp="1"/>
          </p:cNvSpPr>
          <p:nvPr>
            <p:ph/>
          </p:nvPr>
        </p:nvSpPr>
        <p:spPr>
          <a:xfrm>
            <a:off x="135720" y="756360"/>
            <a:ext cx="4435920" cy="343080"/>
          </a:xfrm>
          <a:prstGeom prst="rect">
            <a:avLst/>
          </a:prstGeom>
          <a:noFill/>
          <a:ln w="0">
            <a:noFill/>
          </a:ln>
        </p:spPr>
        <p:txBody>
          <a:bodyPr anchor="ctr">
            <a:noAutofit/>
          </a:bodyPr>
          <a:p>
            <a:pPr marL="457200" indent="-317520">
              <a:lnSpc>
                <a:spcPct val="90000"/>
              </a:lnSpc>
              <a:buClr>
                <a:srgbClr val="000000"/>
              </a:buClr>
              <a:buFont typeface="Noto Sans Symbols"/>
              <a:buChar char="▪"/>
            </a:pPr>
            <a:r>
              <a:rPr b="1" i="1" lang="en-IN" sz="1400" spc="-1" strike="noStrike">
                <a:solidFill>
                  <a:srgbClr val="000000"/>
                </a:solidFill>
                <a:latin typeface="Public Sans"/>
                <a:ea typeface="Public Sans"/>
              </a:rPr>
              <a:t>Non Functional Requirements </a:t>
            </a:r>
            <a:endParaRPr b="0" lang="en-IN" sz="1400" spc="-1" strike="noStrike">
              <a:solidFill>
                <a:srgbClr val="000000"/>
              </a:solidFill>
              <a:latin typeface="Arial"/>
            </a:endParaRPr>
          </a:p>
        </p:txBody>
      </p:sp>
      <p:sp>
        <p:nvSpPr>
          <p:cNvPr id="337" name=""/>
          <p:cNvSpPr txBox="1"/>
          <p:nvPr/>
        </p:nvSpPr>
        <p:spPr>
          <a:xfrm>
            <a:off x="360000" y="1260000"/>
            <a:ext cx="9147960" cy="1626120"/>
          </a:xfrm>
          <a:prstGeom prst="rect">
            <a:avLst/>
          </a:prstGeom>
          <a:noFill/>
          <a:ln w="0">
            <a:noFill/>
          </a:ln>
        </p:spPr>
        <p:txBody>
          <a:bodyPr lIns="90000" rIns="90000" tIns="45000" bIns="45000" anchor="t">
            <a:noAutofit/>
          </a:bodyPr>
          <a:p>
            <a:r>
              <a:rPr b="0" lang="en-IN" sz="1800" spc="-1" strike="noStrike">
                <a:solidFill>
                  <a:srgbClr val="000000"/>
                </a:solidFill>
                <a:latin typeface="Arial"/>
              </a:rPr>
              <a:t>For a bank management system, the most important </a:t>
            </a:r>
            <a:endParaRPr b="0" lang="en-IN" sz="1800" spc="-1" strike="noStrike">
              <a:solidFill>
                <a:srgbClr val="000000"/>
              </a:solidFill>
              <a:latin typeface="Arial"/>
            </a:endParaRPr>
          </a:p>
          <a:p>
            <a:r>
              <a:rPr b="0" lang="en-IN" sz="1800" spc="-1" strike="noStrike">
                <a:solidFill>
                  <a:srgbClr val="000000"/>
                </a:solidFill>
                <a:latin typeface="Arial"/>
              </a:rPr>
              <a:t>non-functional requirements are:</a:t>
            </a:r>
            <a:endParaRPr b="0" lang="en-IN" sz="1800" spc="-1" strike="noStrike">
              <a:solidFill>
                <a:srgbClr val="000000"/>
              </a:solidFill>
              <a:latin typeface="Arial"/>
            </a:endParaRPr>
          </a:p>
          <a:p>
            <a:r>
              <a:rPr b="0" lang="en-IN" sz="1800" spc="-1" strike="noStrike">
                <a:solidFill>
                  <a:srgbClr val="000000"/>
                </a:solidFill>
                <a:latin typeface="Arial"/>
              </a:rPr>
              <a:t>1. Security</a:t>
            </a:r>
            <a:endParaRPr b="0" lang="en-IN" sz="1800" spc="-1" strike="noStrike">
              <a:solidFill>
                <a:srgbClr val="000000"/>
              </a:solidFill>
              <a:latin typeface="Arial"/>
            </a:endParaRPr>
          </a:p>
          <a:p>
            <a:r>
              <a:rPr b="0" lang="en-IN" sz="1800" spc="-1" strike="noStrike">
                <a:solidFill>
                  <a:srgbClr val="000000"/>
                </a:solidFill>
                <a:latin typeface="Arial"/>
              </a:rPr>
              <a:t>2. Performance</a:t>
            </a:r>
            <a:endParaRPr b="0" lang="en-IN" sz="1800" spc="-1" strike="noStrike">
              <a:solidFill>
                <a:srgbClr val="000000"/>
              </a:solidFill>
              <a:latin typeface="Arial"/>
            </a:endParaRPr>
          </a:p>
          <a:p>
            <a:r>
              <a:rPr b="0" lang="en-IN" sz="1800" spc="-1" strike="noStrike">
                <a:solidFill>
                  <a:srgbClr val="000000"/>
                </a:solidFill>
                <a:latin typeface="Arial"/>
              </a:rPr>
              <a:t>3. Usability</a:t>
            </a:r>
            <a:endParaRPr b="0" lang="en-IN" sz="1800" spc="-1" strike="noStrike">
              <a:solidFill>
                <a:srgbClr val="000000"/>
              </a:solidFill>
              <a:latin typeface="Arial"/>
            </a:endParaRPr>
          </a:p>
          <a:p>
            <a:r>
              <a:rPr b="0" lang="en-IN" sz="1800" spc="-1" strike="noStrike">
                <a:solidFill>
                  <a:srgbClr val="000000"/>
                </a:solidFill>
                <a:latin typeface="Arial"/>
              </a:rPr>
              <a:t>4. Availability.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p>
            <a:pPr indent="0">
              <a:lnSpc>
                <a:spcPct val="100000"/>
              </a:lnSpc>
              <a:buNone/>
            </a:pPr>
            <a:r>
              <a:rPr b="1" lang="en-IN" sz="1700" spc="-1" strike="noStrike">
                <a:solidFill>
                  <a:srgbClr val="22366a"/>
                </a:solidFill>
                <a:latin typeface="Public Sans"/>
                <a:ea typeface="Public Sans"/>
              </a:rPr>
              <a:t>SRS for “</a:t>
            </a:r>
            <a:r>
              <a:rPr b="1" lang="en-IN" sz="1700" spc="-1" strike="noStrike">
                <a:solidFill>
                  <a:srgbClr val="22366a"/>
                </a:solidFill>
                <a:latin typeface="Public Sans"/>
                <a:ea typeface="Public Sans"/>
              </a:rPr>
              <a:t>Internet Banking"</a:t>
            </a:r>
            <a:endParaRPr b="0" lang="en-IN" sz="1700" spc="-1" strike="noStrike">
              <a:solidFill>
                <a:srgbClr val="000000"/>
              </a:solidFill>
              <a:latin typeface="Arial"/>
            </a:endParaRPr>
          </a:p>
        </p:txBody>
      </p:sp>
      <p:sp>
        <p:nvSpPr>
          <p:cNvPr id="339" name="PlaceHolder 2"/>
          <p:cNvSpPr>
            <a:spLocks noGrp="1"/>
          </p:cNvSpPr>
          <p:nvPr>
            <p:ph/>
          </p:nvPr>
        </p:nvSpPr>
        <p:spPr>
          <a:xfrm>
            <a:off x="135720" y="756360"/>
            <a:ext cx="4435920" cy="343080"/>
          </a:xfrm>
          <a:prstGeom prst="rect">
            <a:avLst/>
          </a:prstGeom>
          <a:noFill/>
          <a:ln w="0">
            <a:noFill/>
          </a:ln>
        </p:spPr>
        <p:txBody>
          <a:bodyPr anchor="ctr">
            <a:noAutofit/>
          </a:bodyPr>
          <a:p>
            <a:pPr marL="457200" indent="-317520">
              <a:lnSpc>
                <a:spcPct val="90000"/>
              </a:lnSpc>
              <a:buClr>
                <a:srgbClr val="000000"/>
              </a:buClr>
              <a:buFont typeface="Noto Sans Symbols"/>
              <a:buChar char="▪"/>
            </a:pPr>
            <a:r>
              <a:rPr b="1" i="1" lang="en-IN" sz="1400" spc="-1" strike="noStrike">
                <a:solidFill>
                  <a:srgbClr val="000000"/>
                </a:solidFill>
                <a:latin typeface="Public Sans"/>
                <a:ea typeface="Public Sans"/>
              </a:rPr>
              <a:t>Software Requirements</a:t>
            </a:r>
            <a:endParaRPr b="0" lang="en-IN" sz="1400" spc="-1" strike="noStrike">
              <a:solidFill>
                <a:srgbClr val="000000"/>
              </a:solidFill>
              <a:latin typeface="Arial"/>
            </a:endParaRPr>
          </a:p>
        </p:txBody>
      </p:sp>
      <p:sp>
        <p:nvSpPr>
          <p:cNvPr id="340" name=""/>
          <p:cNvSpPr txBox="1"/>
          <p:nvPr/>
        </p:nvSpPr>
        <p:spPr>
          <a:xfrm>
            <a:off x="6480" y="1521720"/>
            <a:ext cx="9207360" cy="2886480"/>
          </a:xfrm>
          <a:prstGeom prst="rect">
            <a:avLst/>
          </a:prstGeom>
          <a:noFill/>
          <a:ln w="0">
            <a:noFill/>
          </a:ln>
        </p:spPr>
        <p:txBody>
          <a:bodyPr lIns="90000" rIns="90000" tIns="45000" bIns="45000" anchor="t">
            <a:noAutofit/>
          </a:bodyPr>
          <a:p>
            <a:r>
              <a:rPr b="0" lang="en-IN" sz="1500" spc="-1" strike="noStrike">
                <a:solidFill>
                  <a:srgbClr val="000000"/>
                </a:solidFill>
                <a:latin typeface="Arial"/>
              </a:rPr>
              <a:t>The development of the system is based on the following technologies:</a:t>
            </a:r>
            <a:endParaRPr b="0" lang="en-IN" sz="1500" spc="-1" strike="noStrike">
              <a:solidFill>
                <a:srgbClr val="000000"/>
              </a:solidFill>
              <a:latin typeface="Arial"/>
            </a:endParaRPr>
          </a:p>
          <a:p>
            <a:endParaRPr b="0" lang="en-IN" sz="1800" spc="-1" strike="noStrike">
              <a:solidFill>
                <a:srgbClr val="000000"/>
              </a:solidFill>
              <a:latin typeface="Arial"/>
            </a:endParaRPr>
          </a:p>
          <a:p>
            <a:r>
              <a:rPr b="0" lang="en-IN" sz="1500" spc="-1" strike="noStrike">
                <a:solidFill>
                  <a:srgbClr val="000000"/>
                </a:solidFill>
                <a:latin typeface="Arial"/>
              </a:rPr>
              <a:t>1. Servers running Windows Server/Linux OS, ATM running Windows 10.</a:t>
            </a:r>
            <a:endParaRPr b="0" lang="en-IN" sz="1500" spc="-1" strike="noStrike">
              <a:solidFill>
                <a:srgbClr val="000000"/>
              </a:solidFill>
              <a:latin typeface="Arial"/>
            </a:endParaRPr>
          </a:p>
          <a:p>
            <a:endParaRPr b="0" lang="en-IN" sz="1500" spc="-1" strike="noStrike">
              <a:solidFill>
                <a:srgbClr val="000000"/>
              </a:solidFill>
              <a:latin typeface="Arial"/>
            </a:endParaRPr>
          </a:p>
          <a:p>
            <a:r>
              <a:rPr b="0" lang="en-IN" sz="1500" spc="-1" strike="noStrike">
                <a:solidFill>
                  <a:srgbClr val="000000"/>
                </a:solidFill>
                <a:latin typeface="Arial"/>
              </a:rPr>
              <a:t>2. For the backend part, a scalable programming language supporting </a:t>
            </a:r>
            <a:endParaRPr b="0" lang="en-IN" sz="1500" spc="-1" strike="noStrike">
              <a:solidFill>
                <a:srgbClr val="000000"/>
              </a:solidFill>
              <a:latin typeface="Arial"/>
            </a:endParaRPr>
          </a:p>
          <a:p>
            <a:r>
              <a:rPr b="0" lang="en-IN" sz="1500" spc="-1" strike="noStrike">
                <a:solidFill>
                  <a:srgbClr val="000000"/>
                </a:solidFill>
                <a:latin typeface="Arial"/>
              </a:rPr>
              <a:t>multi-threading like Java is required, and Python is required for the data </a:t>
            </a:r>
            <a:endParaRPr b="0" lang="en-IN" sz="1500" spc="-1" strike="noStrike">
              <a:solidFill>
                <a:srgbClr val="000000"/>
              </a:solidFill>
              <a:latin typeface="Arial"/>
            </a:endParaRPr>
          </a:p>
          <a:p>
            <a:r>
              <a:rPr b="0" lang="en-IN" sz="1500" spc="-1" strike="noStrike">
                <a:solidFill>
                  <a:srgbClr val="000000"/>
                </a:solidFill>
                <a:latin typeface="Arial"/>
              </a:rPr>
              <a:t>analysis and fraud detection engine.</a:t>
            </a:r>
            <a:endParaRPr b="0" lang="en-IN" sz="1500" spc="-1" strike="noStrike">
              <a:solidFill>
                <a:srgbClr val="000000"/>
              </a:solidFill>
              <a:latin typeface="Arial"/>
            </a:endParaRPr>
          </a:p>
          <a:p>
            <a:endParaRPr b="0" lang="en-IN" sz="1500" spc="-1" strike="noStrike">
              <a:solidFill>
                <a:srgbClr val="000000"/>
              </a:solidFill>
              <a:latin typeface="Arial"/>
            </a:endParaRPr>
          </a:p>
          <a:p>
            <a:r>
              <a:rPr b="0" lang="en-IN" sz="1500" spc="-1" strike="noStrike">
                <a:solidFill>
                  <a:srgbClr val="000000"/>
                </a:solidFill>
                <a:latin typeface="Arial"/>
              </a:rPr>
              <a:t>3. Modern front-end frameworks like React/AngularVue/jQuery for </a:t>
            </a:r>
            <a:endParaRPr b="0" lang="en-IN" sz="1500" spc="-1" strike="noStrike">
              <a:solidFill>
                <a:srgbClr val="000000"/>
              </a:solidFill>
              <a:latin typeface="Arial"/>
            </a:endParaRPr>
          </a:p>
          <a:p>
            <a:r>
              <a:rPr b="0" lang="en-IN" sz="1500" spc="-1" strike="noStrike">
                <a:solidFill>
                  <a:srgbClr val="000000"/>
                </a:solidFill>
                <a:latin typeface="Arial"/>
              </a:rPr>
              <a:t>User-interface.</a:t>
            </a:r>
            <a:endParaRPr b="0" lang="en-IN" sz="1500" spc="-1" strike="noStrike">
              <a:solidFill>
                <a:srgbClr val="000000"/>
              </a:solidFill>
              <a:latin typeface="Arial"/>
            </a:endParaRPr>
          </a:p>
          <a:p>
            <a:endParaRPr b="0" lang="en-IN" sz="1500" spc="-1" strike="noStrike">
              <a:solidFill>
                <a:srgbClr val="000000"/>
              </a:solidFill>
              <a:latin typeface="Arial"/>
            </a:endParaRPr>
          </a:p>
          <a:p>
            <a:r>
              <a:rPr b="0" lang="en-IN" sz="1500" spc="-1" strike="noStrike">
                <a:solidFill>
                  <a:srgbClr val="000000"/>
                </a:solidFill>
                <a:latin typeface="Arial"/>
              </a:rPr>
              <a:t>4. Relational DBMS with an engine that supports ACID transactions</a:t>
            </a:r>
            <a:endParaRPr b="0" lang="en-IN" sz="1500" spc="-1" strike="noStrike">
              <a:solidFill>
                <a:srgbClr val="000000"/>
              </a:solidFill>
              <a:latin typeface="Arial"/>
            </a:endParaRPr>
          </a:p>
          <a:p>
            <a:r>
              <a:rPr b="0" lang="en-IN" sz="1500" spc="-1" strike="noStrike">
                <a:solidFill>
                  <a:srgbClr val="000000"/>
                </a:solidFill>
                <a:latin typeface="Arial"/>
              </a:rPr>
              <a:t> </a:t>
            </a:r>
            <a:r>
              <a:rPr b="0" lang="en-IN" sz="1500" spc="-1" strike="noStrike">
                <a:solidFill>
                  <a:srgbClr val="000000"/>
                </a:solidFill>
                <a:latin typeface="Arial"/>
              </a:rPr>
              <a:t>like Microsoft SQL Server or Oracle RDBMS.</a:t>
            </a:r>
            <a:endParaRPr b="0" lang="en-IN"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p>
            <a:pPr indent="0">
              <a:lnSpc>
                <a:spcPct val="100000"/>
              </a:lnSpc>
              <a:buNone/>
            </a:pPr>
            <a:r>
              <a:rPr b="1" lang="en-IN" sz="1700" spc="-1" strike="noStrike">
                <a:solidFill>
                  <a:srgbClr val="22366a"/>
                </a:solidFill>
                <a:latin typeface="Public Sans"/>
                <a:ea typeface="Public Sans"/>
              </a:rPr>
              <a:t>SRS for “</a:t>
            </a:r>
            <a:r>
              <a:rPr b="1" lang="en-IN" sz="1700" spc="-1" strike="noStrike">
                <a:solidFill>
                  <a:srgbClr val="22366a"/>
                </a:solidFill>
                <a:latin typeface="Public Sans"/>
                <a:ea typeface="Public Sans"/>
              </a:rPr>
              <a:t>Internet Banking"</a:t>
            </a:r>
            <a:endParaRPr b="0" lang="en-IN" sz="1700" spc="-1" strike="noStrike">
              <a:solidFill>
                <a:srgbClr val="000000"/>
              </a:solidFill>
              <a:latin typeface="Arial"/>
            </a:endParaRPr>
          </a:p>
        </p:txBody>
      </p:sp>
      <p:sp>
        <p:nvSpPr>
          <p:cNvPr id="342" name="PlaceHolder 2"/>
          <p:cNvSpPr>
            <a:spLocks noGrp="1"/>
          </p:cNvSpPr>
          <p:nvPr>
            <p:ph/>
          </p:nvPr>
        </p:nvSpPr>
        <p:spPr>
          <a:xfrm>
            <a:off x="135720" y="756360"/>
            <a:ext cx="4435920" cy="343080"/>
          </a:xfrm>
          <a:prstGeom prst="rect">
            <a:avLst/>
          </a:prstGeom>
          <a:noFill/>
          <a:ln w="0">
            <a:noFill/>
          </a:ln>
        </p:spPr>
        <p:txBody>
          <a:bodyPr anchor="ctr">
            <a:noAutofit/>
          </a:bodyPr>
          <a:p>
            <a:pPr marL="457200" indent="-317520">
              <a:lnSpc>
                <a:spcPct val="90000"/>
              </a:lnSpc>
              <a:buClr>
                <a:srgbClr val="000000"/>
              </a:buClr>
              <a:buFont typeface="Noto Sans Symbols"/>
              <a:buChar char="▪"/>
            </a:pPr>
            <a:r>
              <a:rPr b="1" i="1" lang="en-IN" sz="1400" spc="-1" strike="noStrike">
                <a:solidFill>
                  <a:srgbClr val="000000"/>
                </a:solidFill>
                <a:latin typeface="Public Sans"/>
                <a:ea typeface="Public Sans"/>
              </a:rPr>
              <a:t>Hardware Requirements</a:t>
            </a:r>
            <a:endParaRPr b="0" lang="en-IN" sz="1400" spc="-1" strike="noStrike">
              <a:solidFill>
                <a:srgbClr val="000000"/>
              </a:solidFill>
              <a:latin typeface="Arial"/>
            </a:endParaRPr>
          </a:p>
        </p:txBody>
      </p:sp>
      <p:sp>
        <p:nvSpPr>
          <p:cNvPr id="343" name=""/>
          <p:cNvSpPr txBox="1"/>
          <p:nvPr/>
        </p:nvSpPr>
        <p:spPr>
          <a:xfrm>
            <a:off x="135720" y="1080000"/>
            <a:ext cx="8460000" cy="3960000"/>
          </a:xfrm>
          <a:prstGeom prst="rect">
            <a:avLst/>
          </a:prstGeom>
          <a:noFill/>
          <a:ln w="0">
            <a:noFill/>
          </a:ln>
        </p:spPr>
        <p:txBody>
          <a:bodyPr lIns="90000" rIns="90000" tIns="45000" bIns="45000" anchor="t">
            <a:noAutofit/>
          </a:bodyPr>
          <a:p>
            <a:r>
              <a:rPr b="0" lang="en-IN" sz="1800" spc="-1" strike="noStrike">
                <a:solidFill>
                  <a:srgbClr val="000000"/>
                </a:solidFill>
                <a:latin typeface="Arial"/>
              </a:rPr>
              <a:t>• </a:t>
            </a:r>
            <a:r>
              <a:rPr b="0" lang="en-IN" sz="1800" spc="-1" strike="noStrike">
                <a:solidFill>
                  <a:srgbClr val="000000"/>
                </a:solidFill>
                <a:latin typeface="Arial"/>
              </a:rPr>
              <a:t>Standard PC or Macintosh with at least 1-GHz processor </a:t>
            </a:r>
            <a:endParaRPr b="0" lang="en-IN" sz="1800" spc="-1" strike="noStrike">
              <a:solidFill>
                <a:srgbClr val="000000"/>
              </a:solidFill>
              <a:latin typeface="Arial"/>
            </a:endParaRPr>
          </a:p>
          <a:p>
            <a:r>
              <a:rPr b="0" lang="en-IN" sz="1800" spc="-1" strike="noStrike">
                <a:solidFill>
                  <a:srgbClr val="000000"/>
                </a:solidFill>
                <a:latin typeface="Arial"/>
              </a:rPr>
              <a:t>and 1 GB of RAM.</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Available browser updates applied for improved security </a:t>
            </a:r>
            <a:endParaRPr b="0" lang="en-IN" sz="1800" spc="-1" strike="noStrike">
              <a:solidFill>
                <a:srgbClr val="000000"/>
              </a:solidFill>
              <a:latin typeface="Arial"/>
            </a:endParaRPr>
          </a:p>
          <a:p>
            <a:r>
              <a:rPr b="0" lang="en-IN" sz="1800" spc="-1" strike="noStrike">
                <a:solidFill>
                  <a:srgbClr val="000000"/>
                </a:solidFill>
                <a:latin typeface="Arial"/>
              </a:rPr>
              <a:t>and greater anti-virus and spyware protection.</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Cable, DSL or ISDN Internet connection. Since our online</a:t>
            </a:r>
            <a:endParaRPr b="0" lang="en-IN" sz="1800" spc="-1" strike="noStrike">
              <a:solidFill>
                <a:srgbClr val="000000"/>
              </a:solidFill>
              <a:latin typeface="Arial"/>
            </a:endParaRPr>
          </a:p>
          <a:p>
            <a:r>
              <a:rPr b="0" lang="en-IN" sz="1800" spc="-1" strike="noStrike">
                <a:solidFill>
                  <a:srgbClr val="000000"/>
                </a:solidFill>
                <a:latin typeface="Arial"/>
              </a:rPr>
              <a:t>banking platform is HTTPS encrypted for the safety of our </a:t>
            </a:r>
            <a:endParaRPr b="0" lang="en-IN" sz="1800" spc="-1" strike="noStrike">
              <a:solidFill>
                <a:srgbClr val="000000"/>
              </a:solidFill>
              <a:latin typeface="Arial"/>
            </a:endParaRPr>
          </a:p>
          <a:p>
            <a:r>
              <a:rPr b="0" lang="en-IN" sz="1800" spc="-1" strike="noStrike">
                <a:solidFill>
                  <a:srgbClr val="000000"/>
                </a:solidFill>
                <a:latin typeface="Arial"/>
              </a:rPr>
              <a:t>financial information.</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Microsoft Windows 7/8/Vista SP2 or Mac OS X</a:t>
            </a:r>
            <a:endParaRPr b="0" lang="en-IN" sz="1800" spc="-1" strike="noStrike">
              <a:solidFill>
                <a:srgbClr val="000000"/>
              </a:solidFill>
              <a:latin typeface="Arial"/>
            </a:endParaRPr>
          </a:p>
          <a:p>
            <a:r>
              <a:rPr b="0" lang="en-IN" sz="1800" spc="-1" strike="noStrike">
                <a:solidFill>
                  <a:srgbClr val="000000"/>
                </a:solidFill>
                <a:latin typeface="Arial"/>
              </a:rPr>
              <a:t>Note: Microsoft stopped providing support, including security </a:t>
            </a:r>
            <a:endParaRPr b="0" lang="en-IN" sz="1800" spc="-1" strike="noStrike">
              <a:solidFill>
                <a:srgbClr val="000000"/>
              </a:solidFill>
              <a:latin typeface="Arial"/>
            </a:endParaRPr>
          </a:p>
          <a:p>
            <a:r>
              <a:rPr b="0" lang="en-IN" sz="1800" spc="-1" strike="noStrike">
                <a:solidFill>
                  <a:srgbClr val="000000"/>
                </a:solidFill>
                <a:latin typeface="Arial"/>
              </a:rPr>
              <a:t>updates, for Windows XP and XP-compatible</a:t>
            </a:r>
            <a:endParaRPr b="0" lang="en-IN" sz="1800" spc="-1" strike="noStrike">
              <a:solidFill>
                <a:srgbClr val="000000"/>
              </a:solidFill>
              <a:latin typeface="Arial"/>
            </a:endParaRPr>
          </a:p>
          <a:p>
            <a:r>
              <a:rPr b="0" lang="en-IN" sz="1800" spc="-1" strike="noStrike">
                <a:solidFill>
                  <a:srgbClr val="000000"/>
                </a:solidFill>
                <a:latin typeface="Arial"/>
              </a:rPr>
              <a:t>Internet Explorer (IE) in April 2014. XP users who do not </a:t>
            </a:r>
            <a:endParaRPr b="0" lang="en-IN" sz="1800" spc="-1" strike="noStrike">
              <a:solidFill>
                <a:srgbClr val="000000"/>
              </a:solidFill>
              <a:latin typeface="Arial"/>
            </a:endParaRPr>
          </a:p>
          <a:p>
            <a:r>
              <a:rPr b="0" lang="en-IN" sz="1800" spc="-1" strike="noStrike">
                <a:solidFill>
                  <a:srgbClr val="000000"/>
                </a:solidFill>
                <a:latin typeface="Arial"/>
              </a:rPr>
              <a:t>upgrade their operating systems should replace IE with</a:t>
            </a:r>
            <a:endParaRPr b="0" lang="en-IN" sz="1800" spc="-1" strike="noStrike">
              <a:solidFill>
                <a:srgbClr val="000000"/>
              </a:solidFill>
              <a:latin typeface="Arial"/>
            </a:endParaRPr>
          </a:p>
          <a:p>
            <a:r>
              <a:rPr b="0" lang="en-IN" sz="1800" spc="-1" strike="noStrike">
                <a:solidFill>
                  <a:srgbClr val="000000"/>
                </a:solidFill>
                <a:latin typeface="Arial"/>
              </a:rPr>
              <a:t>another browser (i.e. Firefox or Google Chrome) for an </a:t>
            </a:r>
            <a:endParaRPr b="0" lang="en-IN" sz="1800" spc="-1" strike="noStrike">
              <a:solidFill>
                <a:srgbClr val="000000"/>
              </a:solidFill>
              <a:latin typeface="Arial"/>
            </a:endParaRPr>
          </a:p>
          <a:p>
            <a:r>
              <a:rPr b="0" lang="en-IN" sz="1800" spc="-1" strike="noStrike">
                <a:solidFill>
                  <a:srgbClr val="000000"/>
                </a:solidFill>
                <a:latin typeface="Arial"/>
              </a:rPr>
              <a:t>up-to-date, secure internet browser.</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Google Shape;1858;g2139e008f02_0_0"/>
          <p:cNvSpPr/>
          <p:nvPr/>
        </p:nvSpPr>
        <p:spPr>
          <a:xfrm>
            <a:off x="445680" y="237240"/>
            <a:ext cx="2629440" cy="318240"/>
          </a:xfrm>
          <a:prstGeom prst="rect">
            <a:avLst/>
          </a:prstGeom>
          <a:noFill/>
          <a:ln w="0">
            <a:noFill/>
          </a:ln>
        </p:spPr>
        <p:style>
          <a:lnRef idx="0"/>
          <a:fillRef idx="0"/>
          <a:effectRef idx="0"/>
          <a:fontRef idx="minor"/>
        </p:style>
        <p:txBody>
          <a:bodyPr anchor="t">
            <a:noAutofit/>
          </a:bodyPr>
          <a:p>
            <a:pPr>
              <a:lnSpc>
                <a:spcPct val="100000"/>
              </a:lnSpc>
              <a:tabLst>
                <a:tab algn="l" pos="0"/>
              </a:tabLst>
            </a:pPr>
            <a:r>
              <a:rPr b="1" lang="en-US" sz="1800" spc="-1" strike="noStrike">
                <a:solidFill>
                  <a:schemeClr val="dk2"/>
                </a:solidFill>
                <a:latin typeface="EB Garamond"/>
                <a:ea typeface="EB Garamond"/>
              </a:rPr>
              <a:t>Step-Wise Description</a:t>
            </a:r>
            <a:endParaRPr b="0" lang="en-IN" sz="1800" spc="-1" strike="noStrike">
              <a:solidFill>
                <a:srgbClr val="000000"/>
              </a:solidFill>
              <a:latin typeface="Arial"/>
            </a:endParaRPr>
          </a:p>
        </p:txBody>
      </p:sp>
      <p:pic>
        <p:nvPicPr>
          <p:cNvPr id="345" name="Google Shape;1859;g2139e008f02_0_0" descr=""/>
          <p:cNvPicPr/>
          <p:nvPr/>
        </p:nvPicPr>
        <p:blipFill>
          <a:blip r:embed="rId1"/>
          <a:srcRect l="-65215" t="3320" r="65215" b="-3320"/>
          <a:stretch/>
        </p:blipFill>
        <p:spPr>
          <a:xfrm>
            <a:off x="0" y="0"/>
            <a:ext cx="9143640" cy="5143320"/>
          </a:xfrm>
          <a:prstGeom prst="rect">
            <a:avLst/>
          </a:prstGeom>
          <a:ln w="0">
            <a:noFill/>
          </a:ln>
        </p:spPr>
      </p:pic>
      <p:sp>
        <p:nvSpPr>
          <p:cNvPr id="346" name="Google Shape;1860;g2139e008f02_0_0"/>
          <p:cNvSpPr/>
          <p:nvPr/>
        </p:nvSpPr>
        <p:spPr>
          <a:xfrm>
            <a:off x="546840" y="2927160"/>
            <a:ext cx="2629440" cy="318240"/>
          </a:xfrm>
          <a:prstGeom prst="rect">
            <a:avLst/>
          </a:prstGeom>
          <a:noFill/>
          <a:ln w="0">
            <a:noFill/>
          </a:ln>
        </p:spPr>
        <p:style>
          <a:lnRef idx="0"/>
          <a:fillRef idx="0"/>
          <a:effectRef idx="0"/>
          <a:fontRef idx="minor"/>
        </p:style>
        <p:txBody>
          <a:bodyPr anchor="t">
            <a:noAutofit/>
          </a:bodyPr>
          <a:p>
            <a:pPr>
              <a:lnSpc>
                <a:spcPct val="100000"/>
              </a:lnSpc>
              <a:tabLst>
                <a:tab algn="l" pos="0"/>
              </a:tabLst>
            </a:pPr>
            <a:r>
              <a:rPr b="1" lang="en-US" sz="1800" spc="-1" strike="noStrike">
                <a:solidFill>
                  <a:schemeClr val="lt2"/>
                </a:solidFill>
                <a:latin typeface="EB Garamond"/>
                <a:ea typeface="EB Garamond"/>
              </a:rPr>
              <a:t>Summary of your task</a:t>
            </a:r>
            <a:endParaRPr b="0" lang="en-IN" sz="1800" spc="-1" strike="noStrike">
              <a:solidFill>
                <a:srgbClr val="000000"/>
              </a:solidFill>
              <a:latin typeface="Arial"/>
            </a:endParaRPr>
          </a:p>
        </p:txBody>
      </p:sp>
      <p:sp>
        <p:nvSpPr>
          <p:cNvPr id="347" name=""/>
          <p:cNvSpPr txBox="1"/>
          <p:nvPr/>
        </p:nvSpPr>
        <p:spPr>
          <a:xfrm>
            <a:off x="360000" y="626040"/>
            <a:ext cx="7311600" cy="3930120"/>
          </a:xfrm>
          <a:prstGeom prst="rect">
            <a:avLst/>
          </a:prstGeom>
          <a:noFill/>
          <a:ln w="0">
            <a:noFill/>
          </a:ln>
        </p:spPr>
        <p:txBody>
          <a:bodyPr lIns="90000" rIns="90000" tIns="45000" bIns="45000" anchor="t">
            <a:noAutofit/>
          </a:bodyPr>
          <a:p>
            <a:endParaRPr b="0" lang="en-IN" sz="1800" spc="-1" strike="noStrike">
              <a:solidFill>
                <a:srgbClr val="000000"/>
              </a:solidFill>
              <a:latin typeface="Arial"/>
            </a:endParaRPr>
          </a:p>
          <a:p>
            <a:r>
              <a:rPr b="0" lang="en-IN" sz="1800" spc="-1" strike="noStrike">
                <a:solidFill>
                  <a:srgbClr val="000000"/>
                </a:solidFill>
                <a:latin typeface="Arial"/>
              </a:rPr>
              <a:t>1.   Assemble a Team</a:t>
            </a:r>
            <a:endParaRPr b="0" lang="en-IN" sz="1800" spc="-1" strike="noStrike">
              <a:solidFill>
                <a:srgbClr val="000000"/>
              </a:solidFill>
              <a:latin typeface="Arial"/>
            </a:endParaRPr>
          </a:p>
          <a:p>
            <a:r>
              <a:rPr b="0" lang="en-IN" sz="1800" spc="-1" strike="noStrike">
                <a:solidFill>
                  <a:srgbClr val="000000"/>
                </a:solidFill>
                <a:latin typeface="Arial"/>
              </a:rPr>
              <a:t>2.   Decide on Strategies and Priorities</a:t>
            </a:r>
            <a:endParaRPr b="0" lang="en-IN" sz="1800" spc="-1" strike="noStrike">
              <a:solidFill>
                <a:srgbClr val="000000"/>
              </a:solidFill>
              <a:latin typeface="Arial"/>
            </a:endParaRPr>
          </a:p>
          <a:p>
            <a:r>
              <a:rPr b="0" lang="en-IN" sz="1800" spc="-1" strike="noStrike">
                <a:solidFill>
                  <a:srgbClr val="000000"/>
                </a:solidFill>
                <a:latin typeface="Arial"/>
              </a:rPr>
              <a:t>3.   Submit Authorized Capital</a:t>
            </a:r>
            <a:endParaRPr b="0" lang="en-IN" sz="1800" spc="-1" strike="noStrike">
              <a:solidFill>
                <a:srgbClr val="000000"/>
              </a:solidFill>
              <a:latin typeface="Arial"/>
            </a:endParaRPr>
          </a:p>
          <a:p>
            <a:r>
              <a:rPr b="0" lang="en-IN" sz="1800" spc="-1" strike="noStrike">
                <a:solidFill>
                  <a:srgbClr val="000000"/>
                </a:solidFill>
                <a:latin typeface="Arial"/>
              </a:rPr>
              <a:t>4.   Establish Connections</a:t>
            </a:r>
            <a:endParaRPr b="0" lang="en-IN" sz="1800" spc="-1" strike="noStrike">
              <a:solidFill>
                <a:srgbClr val="000000"/>
              </a:solidFill>
              <a:latin typeface="Arial"/>
            </a:endParaRPr>
          </a:p>
          <a:p>
            <a:r>
              <a:rPr b="0" lang="en-IN" sz="1800" spc="-1" strike="noStrike">
                <a:solidFill>
                  <a:srgbClr val="000000"/>
                </a:solidFill>
                <a:latin typeface="Arial"/>
              </a:rPr>
              <a:t>5.   Create Design Based on Tasks</a:t>
            </a:r>
            <a:endParaRPr b="0" lang="en-IN" sz="1800" spc="-1" strike="noStrike">
              <a:solidFill>
                <a:srgbClr val="000000"/>
              </a:solidFill>
              <a:latin typeface="Arial"/>
            </a:endParaRPr>
          </a:p>
          <a:p>
            <a:r>
              <a:rPr b="0" lang="en-IN" sz="1800" spc="-1" strike="noStrike">
                <a:solidFill>
                  <a:srgbClr val="000000"/>
                </a:solidFill>
                <a:latin typeface="Arial"/>
              </a:rPr>
              <a:t>6.   Make a List of Tariffs and Services</a:t>
            </a:r>
            <a:endParaRPr b="0" lang="en-IN" sz="1800" spc="-1" strike="noStrike">
              <a:solidFill>
                <a:srgbClr val="000000"/>
              </a:solidFill>
              <a:latin typeface="Arial"/>
            </a:endParaRPr>
          </a:p>
          <a:p>
            <a:r>
              <a:rPr b="0" lang="en-IN" sz="1800" spc="-1" strike="noStrike">
                <a:solidFill>
                  <a:srgbClr val="000000"/>
                </a:solidFill>
                <a:latin typeface="Arial"/>
              </a:rPr>
              <a:t>7.   Make Online Banking Easy To Use</a:t>
            </a:r>
            <a:endParaRPr b="0" lang="en-IN" sz="1800" spc="-1" strike="noStrike">
              <a:solidFill>
                <a:srgbClr val="000000"/>
              </a:solidFill>
              <a:latin typeface="Arial"/>
            </a:endParaRPr>
          </a:p>
          <a:p>
            <a:endParaRPr b="0" lang="en-IN" sz="1800" spc="-1" strike="noStrike">
              <a:solidFill>
                <a:srgbClr val="000000"/>
              </a:solidFill>
              <a:latin typeface="Arial"/>
            </a:endParaRPr>
          </a:p>
        </p:txBody>
      </p:sp>
      <p:sp>
        <p:nvSpPr>
          <p:cNvPr id="348" name=""/>
          <p:cNvSpPr txBox="1"/>
          <p:nvPr/>
        </p:nvSpPr>
        <p:spPr>
          <a:xfrm>
            <a:off x="4384080" y="446040"/>
            <a:ext cx="7495920" cy="2649960"/>
          </a:xfrm>
          <a:prstGeom prst="rect">
            <a:avLst/>
          </a:prstGeom>
          <a:noFill/>
          <a:ln w="0">
            <a:noFill/>
          </a:ln>
        </p:spPr>
        <p:txBody>
          <a:bodyPr lIns="90000" rIns="90000" tIns="45000" bIns="45000" anchor="t">
            <a:noAutofit/>
          </a:bodyPr>
          <a:p>
            <a:r>
              <a:rPr b="0" lang="en-IN" sz="1800" spc="-1" strike="noStrike">
                <a:solidFill>
                  <a:srgbClr val="000000"/>
                </a:solidFill>
                <a:latin typeface="Arial"/>
              </a:rPr>
              <a:t>8.   Use JavaScript Or ASP</a:t>
            </a:r>
            <a:endParaRPr b="0" lang="en-IN" sz="1800" spc="-1" strike="noStrike">
              <a:solidFill>
                <a:srgbClr val="000000"/>
              </a:solidFill>
              <a:latin typeface="Arial"/>
            </a:endParaRPr>
          </a:p>
          <a:p>
            <a:r>
              <a:rPr b="0" lang="en-IN" sz="1800" spc="-1" strike="noStrike">
                <a:solidFill>
                  <a:srgbClr val="000000"/>
                </a:solidFill>
                <a:latin typeface="Arial"/>
              </a:rPr>
              <a:t>9.   Use Wire-Framing Prototyping</a:t>
            </a:r>
            <a:endParaRPr b="0" lang="en-IN" sz="1800" spc="-1" strike="noStrike">
              <a:solidFill>
                <a:srgbClr val="000000"/>
              </a:solidFill>
              <a:latin typeface="Arial"/>
            </a:endParaRPr>
          </a:p>
          <a:p>
            <a:r>
              <a:rPr b="0" lang="en-IN" sz="1800" spc="-1" strike="noStrike">
                <a:solidFill>
                  <a:srgbClr val="000000"/>
                </a:solidFill>
                <a:latin typeface="Arial"/>
              </a:rPr>
              <a:t>10. Build Targeted Campaign</a:t>
            </a:r>
            <a:endParaRPr b="0" lang="en-IN" sz="1800" spc="-1" strike="noStrike">
              <a:solidFill>
                <a:srgbClr val="000000"/>
              </a:solidFill>
              <a:latin typeface="Arial"/>
            </a:endParaRPr>
          </a:p>
          <a:p>
            <a:r>
              <a:rPr b="0" lang="en-IN" sz="1800" spc="-1" strike="noStrike">
                <a:solidFill>
                  <a:srgbClr val="000000"/>
                </a:solidFill>
                <a:latin typeface="Arial"/>
              </a:rPr>
              <a:t>11.  Leave Only Features That Meet Your </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Business Goals</a:t>
            </a:r>
            <a:endParaRPr b="0" lang="en-IN" sz="1800" spc="-1" strike="noStrike">
              <a:solidFill>
                <a:srgbClr val="000000"/>
              </a:solidFill>
              <a:latin typeface="Arial"/>
            </a:endParaRPr>
          </a:p>
          <a:p>
            <a:r>
              <a:rPr b="0" lang="en-IN" sz="1800" spc="-1" strike="noStrike">
                <a:solidFill>
                  <a:srgbClr val="000000"/>
                </a:solidFill>
                <a:latin typeface="Arial"/>
              </a:rPr>
              <a:t>12.  Think About The Interests And </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Expectations Of The Target Audience</a:t>
            </a:r>
            <a:endParaRPr b="0" lang="en-IN" sz="1800" spc="-1" strike="noStrike">
              <a:solidFill>
                <a:srgbClr val="000000"/>
              </a:solidFill>
              <a:latin typeface="Arial"/>
            </a:endParaRPr>
          </a:p>
          <a:p>
            <a:r>
              <a:rPr b="0" lang="en-IN" sz="1800" spc="-1" strike="noStrike">
                <a:solidFill>
                  <a:srgbClr val="000000"/>
                </a:solidFill>
                <a:latin typeface="Arial"/>
              </a:rPr>
              <a:t>13.  Allow Users to Leave a Review Instantly </a:t>
            </a:r>
            <a:endParaRPr b="0" lang="en-IN" sz="1800" spc="-1" strike="noStrike">
              <a:solidFill>
                <a:srgbClr val="000000"/>
              </a:solidFill>
              <a:latin typeface="Arial"/>
            </a:endParaRPr>
          </a:p>
          <a:p>
            <a:r>
              <a:rPr b="0" lang="en-IN" sz="1800" spc="-1" strike="noStrike">
                <a:solidFill>
                  <a:srgbClr val="000000"/>
                </a:solidFill>
                <a:latin typeface="Arial"/>
              </a:rPr>
              <a:t>       </a:t>
            </a:r>
            <a:r>
              <a:rPr b="0" lang="en-IN" sz="1800" spc="-1" strike="noStrike">
                <a:solidFill>
                  <a:srgbClr val="000000"/>
                </a:solidFill>
                <a:latin typeface="Arial"/>
              </a:rPr>
              <a:t>on Your Bank's Services</a:t>
            </a:r>
            <a:endParaRPr b="0" lang="en-IN" sz="1800" spc="-1" strike="noStrike">
              <a:solidFill>
                <a:srgbClr val="000000"/>
              </a:solidFill>
              <a:latin typeface="Arial"/>
            </a:endParaRPr>
          </a:p>
          <a:p>
            <a:r>
              <a:rPr b="0" lang="en-IN" sz="1800" spc="-1" strike="noStrike">
                <a:solidFill>
                  <a:srgbClr val="000000"/>
                </a:solidFill>
                <a:latin typeface="Arial"/>
              </a:rPr>
              <a:t>14.  Don't Forget Analytics &amp; Monitoring</a:t>
            </a:r>
            <a:endParaRPr b="0" lang="en-IN" sz="1800" spc="-1" strike="noStrike">
              <a:solidFill>
                <a:srgbClr val="000000"/>
              </a:solidFill>
              <a:latin typeface="Arial"/>
            </a:endParaRPr>
          </a:p>
        </p:txBody>
      </p:sp>
      <p:sp>
        <p:nvSpPr>
          <p:cNvPr id="349" name=""/>
          <p:cNvSpPr txBox="1"/>
          <p:nvPr/>
        </p:nvSpPr>
        <p:spPr>
          <a:xfrm>
            <a:off x="540000" y="3600000"/>
            <a:ext cx="6660000" cy="2394000"/>
          </a:xfrm>
          <a:prstGeom prst="rect">
            <a:avLst/>
          </a:prstGeom>
          <a:noFill/>
          <a:ln w="0">
            <a:noFill/>
          </a:ln>
        </p:spPr>
        <p:txBody>
          <a:bodyPr lIns="90000" rIns="90000" tIns="45000" bIns="45000" anchor="t">
            <a:noAutofit/>
          </a:bodyPr>
          <a:p>
            <a:r>
              <a:rPr b="0" lang="en-IN" sz="1800" spc="-1" strike="noStrike">
                <a:solidFill>
                  <a:srgbClr val="000000"/>
                </a:solidFill>
                <a:latin typeface="Arial"/>
              </a:rPr>
              <a:t>Now we would have come to know what would be the software and hardware requirements which would be neede for creating an online banking website. It also has some basic protocols which needs to be followed which abide by the laws of government with total protection and security.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p:nvPr>
        </p:nvSpPr>
        <p:spPr>
          <a:xfrm>
            <a:off x="3719160" y="2264400"/>
            <a:ext cx="1714320" cy="319680"/>
          </a:xfrm>
          <a:prstGeom prst="rect">
            <a:avLst/>
          </a:prstGeom>
          <a:noFill/>
          <a:ln w="0">
            <a:noFill/>
          </a:ln>
        </p:spPr>
        <p:txBody>
          <a:bodyPr anchor="ctr">
            <a:noAutofit/>
          </a:bodyPr>
          <a:p>
            <a:pPr indent="0" algn="ctr">
              <a:lnSpc>
                <a:spcPct val="100000"/>
              </a:lnSpc>
              <a:buNone/>
              <a:tabLst>
                <a:tab algn="l" pos="0"/>
              </a:tabLst>
            </a:pPr>
            <a:r>
              <a:rPr b="1" lang="en-US" sz="1800" spc="-1" strike="noStrike">
                <a:solidFill>
                  <a:schemeClr val="dk2"/>
                </a:solidFill>
                <a:latin typeface="EB Garamond"/>
                <a:ea typeface="EB Garamond"/>
              </a:rPr>
              <a:t>Check-List</a:t>
            </a:r>
            <a:endParaRPr b="0" lang="en-IN" sz="1800" spc="-1" strike="noStrike">
              <a:solidFill>
                <a:srgbClr val="000000"/>
              </a:solidFill>
              <a:latin typeface="Arial"/>
            </a:endParaRPr>
          </a:p>
        </p:txBody>
      </p:sp>
      <p:sp>
        <p:nvSpPr>
          <p:cNvPr id="351" name="PlaceHolder 2"/>
          <p:cNvSpPr>
            <a:spLocks noGrp="1"/>
          </p:cNvSpPr>
          <p:nvPr>
            <p:ph/>
          </p:nvPr>
        </p:nvSpPr>
        <p:spPr>
          <a:xfrm>
            <a:off x="817200" y="961200"/>
            <a:ext cx="1714320" cy="319680"/>
          </a:xfrm>
          <a:prstGeom prst="rect">
            <a:avLst/>
          </a:prstGeom>
          <a:noFill/>
          <a:ln w="0">
            <a:noFill/>
          </a:ln>
        </p:spPr>
        <p:txBody>
          <a:bodyPr anchor="ctr">
            <a:noAutofit/>
          </a:bodyPr>
          <a:p>
            <a:pPr indent="0" algn="r">
              <a:lnSpc>
                <a:spcPct val="100000"/>
              </a:lnSpc>
              <a:buNone/>
              <a:tabLst>
                <a:tab algn="l" pos="0"/>
              </a:tabLst>
            </a:pPr>
            <a:r>
              <a:rPr b="0" lang="en-US" sz="1000" spc="-1" strike="noStrike">
                <a:solidFill>
                  <a:schemeClr val="dk1"/>
                </a:solidFill>
                <a:latin typeface="EB Garamond"/>
                <a:ea typeface="EB Garamond"/>
              </a:rPr>
              <a:t>Gather requirements for the project</a:t>
            </a:r>
            <a:endParaRPr b="0" lang="en-IN" sz="1000" spc="-1" strike="noStrike">
              <a:solidFill>
                <a:srgbClr val="000000"/>
              </a:solidFill>
              <a:latin typeface="Arial"/>
            </a:endParaRPr>
          </a:p>
        </p:txBody>
      </p:sp>
      <p:sp>
        <p:nvSpPr>
          <p:cNvPr id="352" name="PlaceHolder 3"/>
          <p:cNvSpPr>
            <a:spLocks noGrp="1"/>
          </p:cNvSpPr>
          <p:nvPr>
            <p:ph/>
          </p:nvPr>
        </p:nvSpPr>
        <p:spPr>
          <a:xfrm>
            <a:off x="633960" y="2188440"/>
            <a:ext cx="1714320" cy="319680"/>
          </a:xfrm>
          <a:prstGeom prst="rect">
            <a:avLst/>
          </a:prstGeom>
          <a:noFill/>
          <a:ln w="0">
            <a:noFill/>
          </a:ln>
        </p:spPr>
        <p:txBody>
          <a:bodyPr anchor="ctr">
            <a:noAutofit/>
          </a:bodyPr>
          <a:p>
            <a:pPr indent="0" algn="r">
              <a:lnSpc>
                <a:spcPct val="100000"/>
              </a:lnSpc>
              <a:buNone/>
              <a:tabLst>
                <a:tab algn="l" pos="0"/>
              </a:tabLst>
            </a:pPr>
            <a:r>
              <a:rPr b="0" lang="en-US" sz="1000" spc="-1" strike="noStrike">
                <a:solidFill>
                  <a:schemeClr val="dk1"/>
                </a:solidFill>
                <a:latin typeface="EB Garamond"/>
                <a:ea typeface="EB Garamond"/>
              </a:rPr>
              <a:t>Prepare database design schemas</a:t>
            </a:r>
            <a:endParaRPr b="0" lang="en-IN" sz="1000" spc="-1" strike="noStrike">
              <a:solidFill>
                <a:srgbClr val="000000"/>
              </a:solidFill>
              <a:latin typeface="Arial"/>
            </a:endParaRPr>
          </a:p>
        </p:txBody>
      </p:sp>
      <p:sp>
        <p:nvSpPr>
          <p:cNvPr id="353" name="PlaceHolder 4"/>
          <p:cNvSpPr>
            <a:spLocks noGrp="1"/>
          </p:cNvSpPr>
          <p:nvPr>
            <p:ph/>
          </p:nvPr>
        </p:nvSpPr>
        <p:spPr>
          <a:xfrm>
            <a:off x="803880" y="3448800"/>
            <a:ext cx="1714320" cy="319680"/>
          </a:xfrm>
          <a:prstGeom prst="rect">
            <a:avLst/>
          </a:prstGeom>
          <a:noFill/>
          <a:ln w="0">
            <a:noFill/>
          </a:ln>
        </p:spPr>
        <p:txBody>
          <a:bodyPr anchor="ctr">
            <a:noAutofit/>
          </a:bodyPr>
          <a:p>
            <a:pPr indent="0" algn="r">
              <a:lnSpc>
                <a:spcPct val="100000"/>
              </a:lnSpc>
              <a:buNone/>
              <a:tabLst>
                <a:tab algn="l" pos="0"/>
              </a:tabLst>
            </a:pPr>
            <a:r>
              <a:rPr b="0" lang="en-US" sz="1000" spc="-1" strike="noStrike">
                <a:solidFill>
                  <a:schemeClr val="dk1"/>
                </a:solidFill>
                <a:latin typeface="EB Garamond"/>
                <a:ea typeface="EB Garamond"/>
              </a:rPr>
              <a:t>Get your initial project Structure ready</a:t>
            </a:r>
            <a:endParaRPr b="0" lang="en-IN" sz="1000" spc="-1" strike="noStrike">
              <a:solidFill>
                <a:srgbClr val="000000"/>
              </a:solidFill>
              <a:latin typeface="Arial"/>
            </a:endParaRPr>
          </a:p>
        </p:txBody>
      </p:sp>
      <p:sp>
        <p:nvSpPr>
          <p:cNvPr id="354" name="PlaceHolder 5"/>
          <p:cNvSpPr>
            <a:spLocks noGrp="1"/>
          </p:cNvSpPr>
          <p:nvPr>
            <p:ph/>
          </p:nvPr>
        </p:nvSpPr>
        <p:spPr>
          <a:xfrm>
            <a:off x="1798200" y="4258440"/>
            <a:ext cx="1714320" cy="319680"/>
          </a:xfrm>
          <a:prstGeom prst="rect">
            <a:avLst/>
          </a:prstGeom>
          <a:noFill/>
          <a:ln w="0">
            <a:noFill/>
          </a:ln>
        </p:spPr>
        <p:txBody>
          <a:bodyPr anchor="ctr">
            <a:noAutofit/>
          </a:bodyPr>
          <a:p>
            <a:pPr indent="0" algn="r">
              <a:lnSpc>
                <a:spcPct val="100000"/>
              </a:lnSpc>
              <a:buNone/>
              <a:tabLst>
                <a:tab algn="l" pos="0"/>
              </a:tabLst>
            </a:pPr>
            <a:r>
              <a:rPr b="0" lang="en-US" sz="1000" spc="-1" strike="noStrike">
                <a:solidFill>
                  <a:schemeClr val="dk1"/>
                </a:solidFill>
                <a:latin typeface="EB Garamond"/>
                <a:ea typeface="EB Garamond"/>
              </a:rPr>
              <a:t>Initiate a git repository</a:t>
            </a:r>
            <a:endParaRPr b="0" lang="en-IN" sz="1000" spc="-1" strike="noStrike">
              <a:solidFill>
                <a:srgbClr val="000000"/>
              </a:solidFill>
              <a:latin typeface="Arial"/>
            </a:endParaRPr>
          </a:p>
        </p:txBody>
      </p:sp>
      <p:sp>
        <p:nvSpPr>
          <p:cNvPr id="355" name="PlaceHolder 6"/>
          <p:cNvSpPr>
            <a:spLocks noGrp="1"/>
          </p:cNvSpPr>
          <p:nvPr>
            <p:ph/>
          </p:nvPr>
        </p:nvSpPr>
        <p:spPr>
          <a:xfrm>
            <a:off x="6615360" y="961200"/>
            <a:ext cx="1714320" cy="319680"/>
          </a:xfrm>
          <a:prstGeom prst="rect">
            <a:avLst/>
          </a:prstGeom>
          <a:noFill/>
          <a:ln w="0">
            <a:noFill/>
          </a:ln>
        </p:spPr>
        <p:txBody>
          <a:bodyPr anchor="ctr">
            <a:noAutofit/>
          </a:bodyPr>
          <a:p>
            <a:pPr indent="0">
              <a:lnSpc>
                <a:spcPct val="100000"/>
              </a:lnSpc>
              <a:buNone/>
              <a:tabLst>
                <a:tab algn="l" pos="0"/>
              </a:tabLst>
            </a:pPr>
            <a:r>
              <a:rPr b="0" lang="en-US" sz="1000" spc="-1" strike="noStrike">
                <a:solidFill>
                  <a:schemeClr val="dk1"/>
                </a:solidFill>
                <a:latin typeface="EB Garamond"/>
                <a:ea typeface="EB Garamond"/>
              </a:rPr>
              <a:t>add Readme.md file with description of the project</a:t>
            </a:r>
            <a:endParaRPr b="0" lang="en-IN" sz="1000" spc="-1" strike="noStrike">
              <a:solidFill>
                <a:srgbClr val="000000"/>
              </a:solidFill>
              <a:latin typeface="Arial"/>
            </a:endParaRPr>
          </a:p>
        </p:txBody>
      </p:sp>
      <p:sp>
        <p:nvSpPr>
          <p:cNvPr id="356" name="PlaceHolder 7"/>
          <p:cNvSpPr>
            <a:spLocks noGrp="1"/>
          </p:cNvSpPr>
          <p:nvPr>
            <p:ph/>
          </p:nvPr>
        </p:nvSpPr>
        <p:spPr>
          <a:xfrm>
            <a:off x="6787080" y="2188440"/>
            <a:ext cx="1714320" cy="319680"/>
          </a:xfrm>
          <a:prstGeom prst="rect">
            <a:avLst/>
          </a:prstGeom>
          <a:noFill/>
          <a:ln w="0">
            <a:noFill/>
          </a:ln>
        </p:spPr>
        <p:txBody>
          <a:bodyPr anchor="ctr">
            <a:noAutofit/>
          </a:bodyPr>
          <a:p>
            <a:pPr indent="0">
              <a:lnSpc>
                <a:spcPct val="100000"/>
              </a:lnSpc>
              <a:buNone/>
              <a:tabLst>
                <a:tab algn="l" pos="0"/>
              </a:tabLst>
            </a:pPr>
            <a:r>
              <a:rPr b="0" lang="en-US" sz="1000" spc="-1" strike="noStrike">
                <a:solidFill>
                  <a:schemeClr val="dk1"/>
                </a:solidFill>
                <a:latin typeface="EB Garamond"/>
                <a:ea typeface="EB Garamond"/>
              </a:rPr>
              <a:t>Commit all changes with "first commit"</a:t>
            </a:r>
            <a:endParaRPr b="0" lang="en-IN" sz="1000" spc="-1" strike="noStrike">
              <a:solidFill>
                <a:srgbClr val="000000"/>
              </a:solidFill>
              <a:latin typeface="Arial"/>
            </a:endParaRPr>
          </a:p>
        </p:txBody>
      </p:sp>
      <p:sp>
        <p:nvSpPr>
          <p:cNvPr id="357" name="PlaceHolder 8"/>
          <p:cNvSpPr>
            <a:spLocks noGrp="1"/>
          </p:cNvSpPr>
          <p:nvPr>
            <p:ph/>
          </p:nvPr>
        </p:nvSpPr>
        <p:spPr>
          <a:xfrm>
            <a:off x="6602400" y="3448800"/>
            <a:ext cx="1714320" cy="319680"/>
          </a:xfrm>
          <a:prstGeom prst="rect">
            <a:avLst/>
          </a:prstGeom>
          <a:noFill/>
          <a:ln w="0">
            <a:noFill/>
          </a:ln>
        </p:spPr>
        <p:txBody>
          <a:bodyPr anchor="ctr">
            <a:noAutofit/>
          </a:bodyPr>
          <a:p>
            <a:pPr indent="0">
              <a:lnSpc>
                <a:spcPct val="100000"/>
              </a:lnSpc>
              <a:buNone/>
              <a:tabLst>
                <a:tab algn="l" pos="0"/>
              </a:tabLst>
            </a:pPr>
            <a:r>
              <a:rPr b="0" lang="en-US" sz="1000" spc="-1" strike="noStrike">
                <a:solidFill>
                  <a:schemeClr val="dk1"/>
                </a:solidFill>
                <a:latin typeface="EB Garamond"/>
                <a:ea typeface="EB Garamond"/>
              </a:rPr>
              <a:t>create a repository on github realted to project</a:t>
            </a:r>
            <a:endParaRPr b="0" lang="en-IN" sz="1000" spc="-1" strike="noStrike">
              <a:solidFill>
                <a:srgbClr val="000000"/>
              </a:solidFill>
              <a:latin typeface="Arial"/>
            </a:endParaRPr>
          </a:p>
        </p:txBody>
      </p:sp>
      <p:sp>
        <p:nvSpPr>
          <p:cNvPr id="358" name="PlaceHolder 9"/>
          <p:cNvSpPr>
            <a:spLocks noGrp="1"/>
          </p:cNvSpPr>
          <p:nvPr>
            <p:ph/>
          </p:nvPr>
        </p:nvSpPr>
        <p:spPr>
          <a:xfrm>
            <a:off x="5585040" y="4258440"/>
            <a:ext cx="1714320" cy="319680"/>
          </a:xfrm>
          <a:prstGeom prst="rect">
            <a:avLst/>
          </a:prstGeom>
          <a:noFill/>
          <a:ln w="0">
            <a:noFill/>
          </a:ln>
        </p:spPr>
        <p:txBody>
          <a:bodyPr anchor="ctr">
            <a:noAutofit/>
          </a:bodyPr>
          <a:p>
            <a:pPr indent="0">
              <a:lnSpc>
                <a:spcPct val="100000"/>
              </a:lnSpc>
              <a:buNone/>
              <a:tabLst>
                <a:tab algn="l" pos="0"/>
              </a:tabLst>
            </a:pPr>
            <a:r>
              <a:rPr b="0" lang="en-US" sz="1000" spc="-1" strike="noStrike">
                <a:solidFill>
                  <a:schemeClr val="dk1"/>
                </a:solidFill>
                <a:latin typeface="EB Garamond"/>
                <a:ea typeface="EB Garamond"/>
              </a:rPr>
              <a:t>Push your changes to github</a:t>
            </a:r>
            <a:endParaRPr b="0" lang="en-IN" sz="1000" spc="-1" strike="noStrike">
              <a:solidFill>
                <a:srgbClr val="000000"/>
              </a:solidFill>
              <a:latin typeface="Arial"/>
            </a:endParaRPr>
          </a:p>
        </p:txBody>
      </p:sp>
      <p:sp>
        <p:nvSpPr>
          <p:cNvPr id="359" name="Google Shape;1874;g2139e008f02_0_11"/>
          <p:cNvSpPr/>
          <p:nvPr/>
        </p:nvSpPr>
        <p:spPr>
          <a:xfrm>
            <a:off x="193320" y="125280"/>
            <a:ext cx="3125880" cy="914040"/>
          </a:xfrm>
          <a:prstGeom prst="rect">
            <a:avLst/>
          </a:prstGeom>
          <a:noFill/>
          <a:ln w="0">
            <a:noFill/>
          </a:ln>
        </p:spPr>
        <p:style>
          <a:lnRef idx="0"/>
          <a:fillRef idx="0"/>
          <a:effectRef idx="0"/>
          <a:fontRef idx="minor"/>
        </p:style>
        <p:txBody>
          <a:bodyPr tIns="91440" bIns="91440" anchor="t">
            <a:spAutoFit/>
          </a:bodyPr>
          <a:p>
            <a:pPr>
              <a:lnSpc>
                <a:spcPct val="100000"/>
              </a:lnSpc>
              <a:tabLst>
                <a:tab algn="l" pos="0"/>
              </a:tabLst>
            </a:pPr>
            <a:r>
              <a:rPr b="1" lang="en-US" sz="2400" spc="-1" strike="noStrike">
                <a:solidFill>
                  <a:schemeClr val="lt2"/>
                </a:solidFill>
                <a:latin typeface="EB Garamond"/>
                <a:ea typeface="EB Garamond"/>
              </a:rPr>
              <a:t>Assessment Parameter</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54</TotalTime>
  <Application>LibreOffice/7.4.3.2$Windows_X86_64 LibreOffice_project/1048a8393ae2eeec98dff31b5c133c5f1d08b890</Application>
  <AppVersion>15.0000</AppVersion>
  <Words>200</Words>
  <Paragraphs>42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2023-03-10T20:57:44Z</dcterms:modified>
  <cp:revision>12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11</vt:i4>
  </property>
</Properties>
</file>